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36"/>
  </p:notesMasterIdLst>
  <p:handoutMasterIdLst>
    <p:handoutMasterId r:id="rId37"/>
  </p:handoutMasterIdLst>
  <p:sldIdLst>
    <p:sldId id="277" r:id="rId2"/>
    <p:sldId id="284" r:id="rId3"/>
    <p:sldId id="276" r:id="rId4"/>
    <p:sldId id="286" r:id="rId5"/>
    <p:sldId id="278" r:id="rId6"/>
    <p:sldId id="279" r:id="rId7"/>
    <p:sldId id="283" r:id="rId8"/>
    <p:sldId id="265" r:id="rId9"/>
    <p:sldId id="290" r:id="rId10"/>
    <p:sldId id="288" r:id="rId11"/>
    <p:sldId id="291" r:id="rId12"/>
    <p:sldId id="293" r:id="rId13"/>
    <p:sldId id="298" r:id="rId14"/>
    <p:sldId id="299" r:id="rId15"/>
    <p:sldId id="300" r:id="rId16"/>
    <p:sldId id="301" r:id="rId17"/>
    <p:sldId id="302" r:id="rId18"/>
    <p:sldId id="303" r:id="rId19"/>
    <p:sldId id="304" r:id="rId20"/>
    <p:sldId id="292" r:id="rId21"/>
    <p:sldId id="305" r:id="rId22"/>
    <p:sldId id="306" r:id="rId23"/>
    <p:sldId id="307" r:id="rId24"/>
    <p:sldId id="308" r:id="rId25"/>
    <p:sldId id="310" r:id="rId26"/>
    <p:sldId id="294" r:id="rId27"/>
    <p:sldId id="295" r:id="rId28"/>
    <p:sldId id="311" r:id="rId29"/>
    <p:sldId id="296" r:id="rId30"/>
    <p:sldId id="297" r:id="rId31"/>
    <p:sldId id="312" r:id="rId32"/>
    <p:sldId id="313" r:id="rId33"/>
    <p:sldId id="271" r:id="rId34"/>
    <p:sldId id="287" r:id="rId35"/>
  </p:sldIdLst>
  <p:sldSz cx="9144000" cy="6858000" type="screen4x3"/>
  <p:notesSz cx="6623050" cy="98107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1819" autoAdjust="0"/>
  </p:normalViewPr>
  <p:slideViewPr>
    <p:cSldViewPr>
      <p:cViewPr varScale="1">
        <p:scale>
          <a:sx n="67" d="100"/>
          <a:sy n="67" d="100"/>
        </p:scale>
        <p:origin x="1494"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8FF07-2E43-4C63-9961-8CF457440F7A}" type="doc">
      <dgm:prSet loTypeId="urn:microsoft.com/office/officeart/2005/8/layout/venn1" loCatId="relationship" qsTypeId="urn:microsoft.com/office/officeart/2005/8/quickstyle/simple1" qsCatId="simple" csTypeId="urn:microsoft.com/office/officeart/2005/8/colors/accent1_2" csCatId="accent1" phldr="1"/>
      <dgm:spPr/>
    </dgm:pt>
    <dgm:pt modelId="{3CBD121B-3952-4340-B5B6-9E6932BE99C3}">
      <dgm:prSet phldrT="[Text]"/>
      <dgm:spPr/>
      <dgm:t>
        <a:bodyPr/>
        <a:lstStyle/>
        <a:p>
          <a:r>
            <a:rPr lang="en-GB" dirty="0"/>
            <a:t>Direct Effects of Injury</a:t>
          </a:r>
        </a:p>
      </dgm:t>
    </dgm:pt>
    <dgm:pt modelId="{430ACD88-DB54-4C09-8272-87E7F5797AA0}" type="parTrans" cxnId="{F69B6998-E4FE-4448-994D-EEE01BA1E29A}">
      <dgm:prSet/>
      <dgm:spPr/>
      <dgm:t>
        <a:bodyPr/>
        <a:lstStyle/>
        <a:p>
          <a:endParaRPr lang="en-GB"/>
        </a:p>
      </dgm:t>
    </dgm:pt>
    <dgm:pt modelId="{B2089067-C17E-43B4-94B4-953E1C81FBE7}" type="sibTrans" cxnId="{F69B6998-E4FE-4448-994D-EEE01BA1E29A}">
      <dgm:prSet/>
      <dgm:spPr/>
      <dgm:t>
        <a:bodyPr/>
        <a:lstStyle/>
        <a:p>
          <a:endParaRPr lang="en-GB"/>
        </a:p>
      </dgm:t>
    </dgm:pt>
    <dgm:pt modelId="{0A477F03-4BEB-42CB-8586-0B5E0B8491F8}">
      <dgm:prSet phldrT="[Text]"/>
      <dgm:spPr>
        <a:solidFill>
          <a:srgbClr val="C00000">
            <a:alpha val="50000"/>
          </a:srgbClr>
        </a:solidFill>
      </dgm:spPr>
      <dgm:t>
        <a:bodyPr/>
        <a:lstStyle/>
        <a:p>
          <a:r>
            <a:rPr lang="en-GB" dirty="0"/>
            <a:t>Mood &amp; Confidence</a:t>
          </a:r>
        </a:p>
      </dgm:t>
    </dgm:pt>
    <dgm:pt modelId="{707860BE-F07F-47AE-9CF1-719B621692FD}" type="parTrans" cxnId="{344F3FE6-593F-4457-AC81-87C9CB4BAF83}">
      <dgm:prSet/>
      <dgm:spPr/>
      <dgm:t>
        <a:bodyPr/>
        <a:lstStyle/>
        <a:p>
          <a:endParaRPr lang="en-GB"/>
        </a:p>
      </dgm:t>
    </dgm:pt>
    <dgm:pt modelId="{F2924A2F-DBD0-4613-B20D-45C3FA115E21}" type="sibTrans" cxnId="{344F3FE6-593F-4457-AC81-87C9CB4BAF83}">
      <dgm:prSet/>
      <dgm:spPr/>
      <dgm:t>
        <a:bodyPr/>
        <a:lstStyle/>
        <a:p>
          <a:endParaRPr lang="en-GB"/>
        </a:p>
      </dgm:t>
    </dgm:pt>
    <dgm:pt modelId="{E1DA976E-0E0E-4D96-83D5-D0E31DE3D2DB}">
      <dgm:prSet phldrT="[Text]"/>
      <dgm:spPr>
        <a:solidFill>
          <a:srgbClr val="FF0066">
            <a:alpha val="50000"/>
          </a:srgbClr>
        </a:solidFill>
      </dgm:spPr>
      <dgm:t>
        <a:bodyPr/>
        <a:lstStyle/>
        <a:p>
          <a:r>
            <a:rPr lang="en-GB" dirty="0"/>
            <a:t>Side-Effects of Medication</a:t>
          </a:r>
        </a:p>
      </dgm:t>
    </dgm:pt>
    <dgm:pt modelId="{FEC1E2CB-6CC9-4776-AE74-E2B92B73FAA9}" type="sibTrans" cxnId="{BCA0CFE1-677F-4E39-BD5D-8E9BC2272BBF}">
      <dgm:prSet/>
      <dgm:spPr/>
      <dgm:t>
        <a:bodyPr/>
        <a:lstStyle/>
        <a:p>
          <a:endParaRPr lang="en-GB"/>
        </a:p>
      </dgm:t>
    </dgm:pt>
    <dgm:pt modelId="{D3689141-EA9D-4F9A-8B45-F3953645C6FD}" type="parTrans" cxnId="{BCA0CFE1-677F-4E39-BD5D-8E9BC2272BBF}">
      <dgm:prSet/>
      <dgm:spPr/>
      <dgm:t>
        <a:bodyPr/>
        <a:lstStyle/>
        <a:p>
          <a:endParaRPr lang="en-GB"/>
        </a:p>
      </dgm:t>
    </dgm:pt>
    <dgm:pt modelId="{26B64324-72AB-49EF-A147-5252976D9821}" type="pres">
      <dgm:prSet presAssocID="{F5E8FF07-2E43-4C63-9961-8CF457440F7A}" presName="compositeShape" presStyleCnt="0">
        <dgm:presLayoutVars>
          <dgm:chMax val="7"/>
          <dgm:dir/>
          <dgm:resizeHandles val="exact"/>
        </dgm:presLayoutVars>
      </dgm:prSet>
      <dgm:spPr/>
    </dgm:pt>
    <dgm:pt modelId="{E2A1C271-6A0D-4166-8C60-C0D47EBC9E3F}" type="pres">
      <dgm:prSet presAssocID="{3CBD121B-3952-4340-B5B6-9E6932BE99C3}" presName="circ1" presStyleLbl="vennNode1" presStyleIdx="0" presStyleCnt="3"/>
      <dgm:spPr/>
    </dgm:pt>
    <dgm:pt modelId="{0DC05956-AE71-47D6-8F9C-FE1AA53FCEFC}" type="pres">
      <dgm:prSet presAssocID="{3CBD121B-3952-4340-B5B6-9E6932BE99C3}" presName="circ1Tx" presStyleLbl="revTx" presStyleIdx="0" presStyleCnt="0">
        <dgm:presLayoutVars>
          <dgm:chMax val="0"/>
          <dgm:chPref val="0"/>
          <dgm:bulletEnabled val="1"/>
        </dgm:presLayoutVars>
      </dgm:prSet>
      <dgm:spPr/>
    </dgm:pt>
    <dgm:pt modelId="{20CB0745-26E3-4203-A865-A47A79ADA5D6}" type="pres">
      <dgm:prSet presAssocID="{0A477F03-4BEB-42CB-8586-0B5E0B8491F8}" presName="circ2" presStyleLbl="vennNode1" presStyleIdx="1" presStyleCnt="3"/>
      <dgm:spPr/>
    </dgm:pt>
    <dgm:pt modelId="{D28A6D20-BC92-458E-9121-3ED92539833C}" type="pres">
      <dgm:prSet presAssocID="{0A477F03-4BEB-42CB-8586-0B5E0B8491F8}" presName="circ2Tx" presStyleLbl="revTx" presStyleIdx="0" presStyleCnt="0">
        <dgm:presLayoutVars>
          <dgm:chMax val="0"/>
          <dgm:chPref val="0"/>
          <dgm:bulletEnabled val="1"/>
        </dgm:presLayoutVars>
      </dgm:prSet>
      <dgm:spPr/>
    </dgm:pt>
    <dgm:pt modelId="{FDAFBAD6-34AB-4A65-A4BC-CA0A996131A0}" type="pres">
      <dgm:prSet presAssocID="{E1DA976E-0E0E-4D96-83D5-D0E31DE3D2DB}" presName="circ3" presStyleLbl="vennNode1" presStyleIdx="2" presStyleCnt="3"/>
      <dgm:spPr/>
    </dgm:pt>
    <dgm:pt modelId="{6FD2D9D7-3102-401F-97AA-AA0C3599844A}" type="pres">
      <dgm:prSet presAssocID="{E1DA976E-0E0E-4D96-83D5-D0E31DE3D2DB}" presName="circ3Tx" presStyleLbl="revTx" presStyleIdx="0" presStyleCnt="0">
        <dgm:presLayoutVars>
          <dgm:chMax val="0"/>
          <dgm:chPref val="0"/>
          <dgm:bulletEnabled val="1"/>
        </dgm:presLayoutVars>
      </dgm:prSet>
      <dgm:spPr/>
    </dgm:pt>
  </dgm:ptLst>
  <dgm:cxnLst>
    <dgm:cxn modelId="{00B0E76F-59A4-4678-AEC8-0B31CF76B3DE}" type="presOf" srcId="{3CBD121B-3952-4340-B5B6-9E6932BE99C3}" destId="{0DC05956-AE71-47D6-8F9C-FE1AA53FCEFC}" srcOrd="1" destOrd="0" presId="urn:microsoft.com/office/officeart/2005/8/layout/venn1"/>
    <dgm:cxn modelId="{0F06E079-7F0E-4447-944E-C24C9BFD5C84}" type="presOf" srcId="{0A477F03-4BEB-42CB-8586-0B5E0B8491F8}" destId="{D28A6D20-BC92-458E-9121-3ED92539833C}" srcOrd="1" destOrd="0" presId="urn:microsoft.com/office/officeart/2005/8/layout/venn1"/>
    <dgm:cxn modelId="{1651378D-7460-4ADD-A40B-DBB78B9938F8}" type="presOf" srcId="{F5E8FF07-2E43-4C63-9961-8CF457440F7A}" destId="{26B64324-72AB-49EF-A147-5252976D9821}" srcOrd="0" destOrd="0" presId="urn:microsoft.com/office/officeart/2005/8/layout/venn1"/>
    <dgm:cxn modelId="{F69B6998-E4FE-4448-994D-EEE01BA1E29A}" srcId="{F5E8FF07-2E43-4C63-9961-8CF457440F7A}" destId="{3CBD121B-3952-4340-B5B6-9E6932BE99C3}" srcOrd="0" destOrd="0" parTransId="{430ACD88-DB54-4C09-8272-87E7F5797AA0}" sibTransId="{B2089067-C17E-43B4-94B4-953E1C81FBE7}"/>
    <dgm:cxn modelId="{D9B652B4-500A-4A06-A5E3-EBF32B4E84BA}" type="presOf" srcId="{E1DA976E-0E0E-4D96-83D5-D0E31DE3D2DB}" destId="{FDAFBAD6-34AB-4A65-A4BC-CA0A996131A0}" srcOrd="0" destOrd="0" presId="urn:microsoft.com/office/officeart/2005/8/layout/venn1"/>
    <dgm:cxn modelId="{DE0D6FD0-13B4-4373-90D6-458866FFCD9C}" type="presOf" srcId="{3CBD121B-3952-4340-B5B6-9E6932BE99C3}" destId="{E2A1C271-6A0D-4166-8C60-C0D47EBC9E3F}" srcOrd="0" destOrd="0" presId="urn:microsoft.com/office/officeart/2005/8/layout/venn1"/>
    <dgm:cxn modelId="{E6A341DC-1912-4DA6-8B84-2AA8A16FAAEF}" type="presOf" srcId="{0A477F03-4BEB-42CB-8586-0B5E0B8491F8}" destId="{20CB0745-26E3-4203-A865-A47A79ADA5D6}" srcOrd="0" destOrd="0" presId="urn:microsoft.com/office/officeart/2005/8/layout/venn1"/>
    <dgm:cxn modelId="{BCA0CFE1-677F-4E39-BD5D-8E9BC2272BBF}" srcId="{F5E8FF07-2E43-4C63-9961-8CF457440F7A}" destId="{E1DA976E-0E0E-4D96-83D5-D0E31DE3D2DB}" srcOrd="2" destOrd="0" parTransId="{D3689141-EA9D-4F9A-8B45-F3953645C6FD}" sibTransId="{FEC1E2CB-6CC9-4776-AE74-E2B92B73FAA9}"/>
    <dgm:cxn modelId="{344F3FE6-593F-4457-AC81-87C9CB4BAF83}" srcId="{F5E8FF07-2E43-4C63-9961-8CF457440F7A}" destId="{0A477F03-4BEB-42CB-8586-0B5E0B8491F8}" srcOrd="1" destOrd="0" parTransId="{707860BE-F07F-47AE-9CF1-719B621692FD}" sibTransId="{F2924A2F-DBD0-4613-B20D-45C3FA115E21}"/>
    <dgm:cxn modelId="{00DEF5ED-BDDC-461F-9BCC-D9F0D001C2BF}" type="presOf" srcId="{E1DA976E-0E0E-4D96-83D5-D0E31DE3D2DB}" destId="{6FD2D9D7-3102-401F-97AA-AA0C3599844A}" srcOrd="1" destOrd="0" presId="urn:microsoft.com/office/officeart/2005/8/layout/venn1"/>
    <dgm:cxn modelId="{7C215BAA-019B-41BB-B0AD-2FD502D7A7E6}" type="presParOf" srcId="{26B64324-72AB-49EF-A147-5252976D9821}" destId="{E2A1C271-6A0D-4166-8C60-C0D47EBC9E3F}" srcOrd="0" destOrd="0" presId="urn:microsoft.com/office/officeart/2005/8/layout/venn1"/>
    <dgm:cxn modelId="{B81C4AA6-5F69-4F80-BA5E-772E44AE1F2A}" type="presParOf" srcId="{26B64324-72AB-49EF-A147-5252976D9821}" destId="{0DC05956-AE71-47D6-8F9C-FE1AA53FCEFC}" srcOrd="1" destOrd="0" presId="urn:microsoft.com/office/officeart/2005/8/layout/venn1"/>
    <dgm:cxn modelId="{152A80E0-7BE6-4C03-924F-1D9517E136CC}" type="presParOf" srcId="{26B64324-72AB-49EF-A147-5252976D9821}" destId="{20CB0745-26E3-4203-A865-A47A79ADA5D6}" srcOrd="2" destOrd="0" presId="urn:microsoft.com/office/officeart/2005/8/layout/venn1"/>
    <dgm:cxn modelId="{2BF0B5D8-E44E-4FD1-833D-F22A51022D7E}" type="presParOf" srcId="{26B64324-72AB-49EF-A147-5252976D9821}" destId="{D28A6D20-BC92-458E-9121-3ED92539833C}" srcOrd="3" destOrd="0" presId="urn:microsoft.com/office/officeart/2005/8/layout/venn1"/>
    <dgm:cxn modelId="{DDFE24A2-457A-493B-BBB1-8FA70EFDA8D0}" type="presParOf" srcId="{26B64324-72AB-49EF-A147-5252976D9821}" destId="{FDAFBAD6-34AB-4A65-A4BC-CA0A996131A0}" srcOrd="4" destOrd="0" presId="urn:microsoft.com/office/officeart/2005/8/layout/venn1"/>
    <dgm:cxn modelId="{5E0014E7-8B6E-42EB-98C1-0EA0B5D9A979}" type="presParOf" srcId="{26B64324-72AB-49EF-A147-5252976D9821}" destId="{6FD2D9D7-3102-401F-97AA-AA0C3599844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B1783-C347-49D7-89C7-F28159E8DB3E}" type="doc">
      <dgm:prSet loTypeId="urn:microsoft.com/office/officeart/2005/8/layout/process1" loCatId="process" qsTypeId="urn:microsoft.com/office/officeart/2005/8/quickstyle/simple1" qsCatId="simple" csTypeId="urn:microsoft.com/office/officeart/2005/8/colors/accent1_2" csCatId="accent1" phldr="1"/>
      <dgm:spPr/>
    </dgm:pt>
    <dgm:pt modelId="{2B06D85F-B080-44FD-AE31-E5847AE6CEA3}">
      <dgm:prSet phldrT="[Text]"/>
      <dgm:spPr/>
      <dgm:t>
        <a:bodyPr/>
        <a:lstStyle/>
        <a:p>
          <a:r>
            <a:rPr lang="en-GB" dirty="0"/>
            <a:t>Lovers and sexual partners</a:t>
          </a:r>
          <a:endParaRPr lang="en-US" dirty="0"/>
        </a:p>
      </dgm:t>
    </dgm:pt>
    <dgm:pt modelId="{22499DB4-379E-4DAC-BBDF-E873EC989251}" type="parTrans" cxnId="{FC1D8BD4-8FDE-4B1C-BCB2-1EEC2F1525B4}">
      <dgm:prSet/>
      <dgm:spPr/>
      <dgm:t>
        <a:bodyPr/>
        <a:lstStyle/>
        <a:p>
          <a:endParaRPr lang="en-US"/>
        </a:p>
      </dgm:t>
    </dgm:pt>
    <dgm:pt modelId="{9155C534-7D54-452C-A81D-386A219EEA6A}" type="sibTrans" cxnId="{FC1D8BD4-8FDE-4B1C-BCB2-1EEC2F1525B4}">
      <dgm:prSet/>
      <dgm:spPr/>
      <dgm:t>
        <a:bodyPr/>
        <a:lstStyle/>
        <a:p>
          <a:endParaRPr lang="en-US"/>
        </a:p>
      </dgm:t>
    </dgm:pt>
    <dgm:pt modelId="{42914A67-82EA-4A16-955D-9B06D8A6F62B}">
      <dgm:prSet phldrT="[Text]"/>
      <dgm:spPr/>
      <dgm:t>
        <a:bodyPr/>
        <a:lstStyle/>
        <a:p>
          <a:r>
            <a:rPr lang="en-GB" dirty="0"/>
            <a:t>Nurse/carer and patient</a:t>
          </a:r>
          <a:endParaRPr lang="en-US" dirty="0"/>
        </a:p>
      </dgm:t>
    </dgm:pt>
    <dgm:pt modelId="{E1E39746-524D-44EB-8442-8FA9BE38AE91}" type="parTrans" cxnId="{2BD9B729-A6BE-4E83-B9B6-51C8BE023355}">
      <dgm:prSet/>
      <dgm:spPr/>
      <dgm:t>
        <a:bodyPr/>
        <a:lstStyle/>
        <a:p>
          <a:endParaRPr lang="en-US"/>
        </a:p>
      </dgm:t>
    </dgm:pt>
    <dgm:pt modelId="{26A7F8E7-0315-46B0-A35C-487CDAC48EE7}" type="sibTrans" cxnId="{2BD9B729-A6BE-4E83-B9B6-51C8BE023355}">
      <dgm:prSet/>
      <dgm:spPr/>
      <dgm:t>
        <a:bodyPr/>
        <a:lstStyle/>
        <a:p>
          <a:endParaRPr lang="en-US"/>
        </a:p>
      </dgm:t>
    </dgm:pt>
    <dgm:pt modelId="{D6CFF253-A8F1-4BB7-9770-F7AC49DA7B21}">
      <dgm:prSet phldrT="[Text]"/>
      <dgm:spPr/>
      <dgm:t>
        <a:bodyPr/>
        <a:lstStyle/>
        <a:p>
          <a:r>
            <a:rPr lang="en-GB"/>
            <a:t>Parent and child</a:t>
          </a:r>
          <a:endParaRPr lang="en-US" dirty="0"/>
        </a:p>
      </dgm:t>
    </dgm:pt>
    <dgm:pt modelId="{7BBF1F7F-F234-4572-8A06-3A559C5B0825}" type="parTrans" cxnId="{694606E9-B00F-410E-BB76-007908581A7D}">
      <dgm:prSet/>
      <dgm:spPr/>
      <dgm:t>
        <a:bodyPr/>
        <a:lstStyle/>
        <a:p>
          <a:endParaRPr lang="en-GB"/>
        </a:p>
      </dgm:t>
    </dgm:pt>
    <dgm:pt modelId="{2D858B54-2477-40E0-BEFD-31BFAD5F8A30}" type="sibTrans" cxnId="{694606E9-B00F-410E-BB76-007908581A7D}">
      <dgm:prSet/>
      <dgm:spPr/>
      <dgm:t>
        <a:bodyPr/>
        <a:lstStyle/>
        <a:p>
          <a:endParaRPr lang="en-GB"/>
        </a:p>
      </dgm:t>
    </dgm:pt>
    <dgm:pt modelId="{EF5F6AFA-9EC4-498B-B951-62726E342A66}" type="pres">
      <dgm:prSet presAssocID="{9A7B1783-C347-49D7-89C7-F28159E8DB3E}" presName="Name0" presStyleCnt="0">
        <dgm:presLayoutVars>
          <dgm:dir/>
          <dgm:resizeHandles val="exact"/>
        </dgm:presLayoutVars>
      </dgm:prSet>
      <dgm:spPr/>
    </dgm:pt>
    <dgm:pt modelId="{F64314D8-CA14-4237-8144-691768686E54}" type="pres">
      <dgm:prSet presAssocID="{2B06D85F-B080-44FD-AE31-E5847AE6CEA3}" presName="node" presStyleLbl="node1" presStyleIdx="0" presStyleCnt="3">
        <dgm:presLayoutVars>
          <dgm:bulletEnabled val="1"/>
        </dgm:presLayoutVars>
      </dgm:prSet>
      <dgm:spPr/>
    </dgm:pt>
    <dgm:pt modelId="{82D5BADB-F1E0-4744-B31A-65C61A157A3B}" type="pres">
      <dgm:prSet presAssocID="{9155C534-7D54-452C-A81D-386A219EEA6A}" presName="sibTrans" presStyleLbl="sibTrans2D1" presStyleIdx="0" presStyleCnt="2"/>
      <dgm:spPr/>
    </dgm:pt>
    <dgm:pt modelId="{AE94CD5D-811C-4073-B7E0-22152B06E6A7}" type="pres">
      <dgm:prSet presAssocID="{9155C534-7D54-452C-A81D-386A219EEA6A}" presName="connectorText" presStyleLbl="sibTrans2D1" presStyleIdx="0" presStyleCnt="2"/>
      <dgm:spPr/>
    </dgm:pt>
    <dgm:pt modelId="{AFAC62B7-966A-4A86-967B-5D3A3425B46E}" type="pres">
      <dgm:prSet presAssocID="{42914A67-82EA-4A16-955D-9B06D8A6F62B}" presName="node" presStyleLbl="node1" presStyleIdx="1" presStyleCnt="3">
        <dgm:presLayoutVars>
          <dgm:bulletEnabled val="1"/>
        </dgm:presLayoutVars>
      </dgm:prSet>
      <dgm:spPr/>
    </dgm:pt>
    <dgm:pt modelId="{E35D46D4-B450-40D9-B47F-AEBFD2BA4F63}" type="pres">
      <dgm:prSet presAssocID="{26A7F8E7-0315-46B0-A35C-487CDAC48EE7}" presName="sibTrans" presStyleLbl="sibTrans2D1" presStyleIdx="1" presStyleCnt="2"/>
      <dgm:spPr/>
    </dgm:pt>
    <dgm:pt modelId="{F50F832E-F239-4224-B57E-3FD46B5DAB1A}" type="pres">
      <dgm:prSet presAssocID="{26A7F8E7-0315-46B0-A35C-487CDAC48EE7}" presName="connectorText" presStyleLbl="sibTrans2D1" presStyleIdx="1" presStyleCnt="2"/>
      <dgm:spPr/>
    </dgm:pt>
    <dgm:pt modelId="{A17B7627-B9D5-4D3F-BB77-2598D89A5276}" type="pres">
      <dgm:prSet presAssocID="{D6CFF253-A8F1-4BB7-9770-F7AC49DA7B21}" presName="node" presStyleLbl="node1" presStyleIdx="2" presStyleCnt="3">
        <dgm:presLayoutVars>
          <dgm:bulletEnabled val="1"/>
        </dgm:presLayoutVars>
      </dgm:prSet>
      <dgm:spPr/>
    </dgm:pt>
  </dgm:ptLst>
  <dgm:cxnLst>
    <dgm:cxn modelId="{E2058E23-5116-4B98-9F1A-DACA6C3239EE}" type="presOf" srcId="{42914A67-82EA-4A16-955D-9B06D8A6F62B}" destId="{AFAC62B7-966A-4A86-967B-5D3A3425B46E}" srcOrd="0" destOrd="0" presId="urn:microsoft.com/office/officeart/2005/8/layout/process1"/>
    <dgm:cxn modelId="{08448E25-24EF-4AB0-B878-E75E2386AF90}" type="presOf" srcId="{9155C534-7D54-452C-A81D-386A219EEA6A}" destId="{82D5BADB-F1E0-4744-B31A-65C61A157A3B}" srcOrd="0" destOrd="0" presId="urn:microsoft.com/office/officeart/2005/8/layout/process1"/>
    <dgm:cxn modelId="{A77C3728-0B66-43A5-AF3B-221938C93E04}" type="presOf" srcId="{26A7F8E7-0315-46B0-A35C-487CDAC48EE7}" destId="{E35D46D4-B450-40D9-B47F-AEBFD2BA4F63}" srcOrd="0" destOrd="0" presId="urn:microsoft.com/office/officeart/2005/8/layout/process1"/>
    <dgm:cxn modelId="{2BD9B729-A6BE-4E83-B9B6-51C8BE023355}" srcId="{9A7B1783-C347-49D7-89C7-F28159E8DB3E}" destId="{42914A67-82EA-4A16-955D-9B06D8A6F62B}" srcOrd="1" destOrd="0" parTransId="{E1E39746-524D-44EB-8442-8FA9BE38AE91}" sibTransId="{26A7F8E7-0315-46B0-A35C-487CDAC48EE7}"/>
    <dgm:cxn modelId="{B4692837-49F8-4521-A8F2-486EE772B3A3}" type="presOf" srcId="{D6CFF253-A8F1-4BB7-9770-F7AC49DA7B21}" destId="{A17B7627-B9D5-4D3F-BB77-2598D89A5276}" srcOrd="0" destOrd="0" presId="urn:microsoft.com/office/officeart/2005/8/layout/process1"/>
    <dgm:cxn modelId="{F4E76A68-E820-4598-844F-2B6E3C34B15A}" type="presOf" srcId="{2B06D85F-B080-44FD-AE31-E5847AE6CEA3}" destId="{F64314D8-CA14-4237-8144-691768686E54}" srcOrd="0" destOrd="0" presId="urn:microsoft.com/office/officeart/2005/8/layout/process1"/>
    <dgm:cxn modelId="{41EE5B6B-BF2C-4C63-B0F1-E9E206704CC7}" type="presOf" srcId="{9A7B1783-C347-49D7-89C7-F28159E8DB3E}" destId="{EF5F6AFA-9EC4-498B-B951-62726E342A66}" srcOrd="0" destOrd="0" presId="urn:microsoft.com/office/officeart/2005/8/layout/process1"/>
    <dgm:cxn modelId="{EDA408BC-38BD-441B-81B0-93578428B933}" type="presOf" srcId="{9155C534-7D54-452C-A81D-386A219EEA6A}" destId="{AE94CD5D-811C-4073-B7E0-22152B06E6A7}" srcOrd="1" destOrd="0" presId="urn:microsoft.com/office/officeart/2005/8/layout/process1"/>
    <dgm:cxn modelId="{A1389FD3-126B-4CA4-B840-3C0E210F87F8}" type="presOf" srcId="{26A7F8E7-0315-46B0-A35C-487CDAC48EE7}" destId="{F50F832E-F239-4224-B57E-3FD46B5DAB1A}" srcOrd="1" destOrd="0" presId="urn:microsoft.com/office/officeart/2005/8/layout/process1"/>
    <dgm:cxn modelId="{FC1D8BD4-8FDE-4B1C-BCB2-1EEC2F1525B4}" srcId="{9A7B1783-C347-49D7-89C7-F28159E8DB3E}" destId="{2B06D85F-B080-44FD-AE31-E5847AE6CEA3}" srcOrd="0" destOrd="0" parTransId="{22499DB4-379E-4DAC-BBDF-E873EC989251}" sibTransId="{9155C534-7D54-452C-A81D-386A219EEA6A}"/>
    <dgm:cxn modelId="{694606E9-B00F-410E-BB76-007908581A7D}" srcId="{9A7B1783-C347-49D7-89C7-F28159E8DB3E}" destId="{D6CFF253-A8F1-4BB7-9770-F7AC49DA7B21}" srcOrd="2" destOrd="0" parTransId="{7BBF1F7F-F234-4572-8A06-3A559C5B0825}" sibTransId="{2D858B54-2477-40E0-BEFD-31BFAD5F8A30}"/>
    <dgm:cxn modelId="{0EB05F2D-10D3-4250-BE9E-477D91D43957}" type="presParOf" srcId="{EF5F6AFA-9EC4-498B-B951-62726E342A66}" destId="{F64314D8-CA14-4237-8144-691768686E54}" srcOrd="0" destOrd="0" presId="urn:microsoft.com/office/officeart/2005/8/layout/process1"/>
    <dgm:cxn modelId="{186C2343-8121-47F7-BBC3-301B63E47AEE}" type="presParOf" srcId="{EF5F6AFA-9EC4-498B-B951-62726E342A66}" destId="{82D5BADB-F1E0-4744-B31A-65C61A157A3B}" srcOrd="1" destOrd="0" presId="urn:microsoft.com/office/officeart/2005/8/layout/process1"/>
    <dgm:cxn modelId="{9C4035F6-AC2D-4668-AC6D-DE934B806931}" type="presParOf" srcId="{82D5BADB-F1E0-4744-B31A-65C61A157A3B}" destId="{AE94CD5D-811C-4073-B7E0-22152B06E6A7}" srcOrd="0" destOrd="0" presId="urn:microsoft.com/office/officeart/2005/8/layout/process1"/>
    <dgm:cxn modelId="{BBF1E601-56D6-48CB-9367-9577F2FCD884}" type="presParOf" srcId="{EF5F6AFA-9EC4-498B-B951-62726E342A66}" destId="{AFAC62B7-966A-4A86-967B-5D3A3425B46E}" srcOrd="2" destOrd="0" presId="urn:microsoft.com/office/officeart/2005/8/layout/process1"/>
    <dgm:cxn modelId="{89643BA7-52B0-4FBD-A1E2-F794EA072D34}" type="presParOf" srcId="{EF5F6AFA-9EC4-498B-B951-62726E342A66}" destId="{E35D46D4-B450-40D9-B47F-AEBFD2BA4F63}" srcOrd="3" destOrd="0" presId="urn:microsoft.com/office/officeart/2005/8/layout/process1"/>
    <dgm:cxn modelId="{8A0F3571-28E1-477D-B6C0-545E8A698FF6}" type="presParOf" srcId="{E35D46D4-B450-40D9-B47F-AEBFD2BA4F63}" destId="{F50F832E-F239-4224-B57E-3FD46B5DAB1A}" srcOrd="0" destOrd="0" presId="urn:microsoft.com/office/officeart/2005/8/layout/process1"/>
    <dgm:cxn modelId="{1E532098-D18E-4BEE-AA9C-EC470F2776C1}" type="presParOf" srcId="{EF5F6AFA-9EC4-498B-B951-62726E342A66}" destId="{A17B7627-B9D5-4D3F-BB77-2598D89A527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C271-6A0D-4166-8C60-C0D47EBC9E3F}">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Direct Effects of Injury</a:t>
          </a:r>
        </a:p>
      </dsp:txBody>
      <dsp:txXfrm>
        <a:off x="2153920" y="477519"/>
        <a:ext cx="1788160" cy="1097280"/>
      </dsp:txXfrm>
    </dsp:sp>
    <dsp:sp modelId="{20CB0745-26E3-4203-A865-A47A79ADA5D6}">
      <dsp:nvSpPr>
        <dsp:cNvPr id="0" name=""/>
        <dsp:cNvSpPr/>
      </dsp:nvSpPr>
      <dsp:spPr>
        <a:xfrm>
          <a:off x="2708656" y="1574800"/>
          <a:ext cx="2438400" cy="2438400"/>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Mood &amp; Confidence</a:t>
          </a:r>
        </a:p>
      </dsp:txBody>
      <dsp:txXfrm>
        <a:off x="3454400" y="2204720"/>
        <a:ext cx="1463040" cy="1341120"/>
      </dsp:txXfrm>
    </dsp:sp>
    <dsp:sp modelId="{FDAFBAD6-34AB-4A65-A4BC-CA0A996131A0}">
      <dsp:nvSpPr>
        <dsp:cNvPr id="0" name=""/>
        <dsp:cNvSpPr/>
      </dsp:nvSpPr>
      <dsp:spPr>
        <a:xfrm>
          <a:off x="948943" y="1574800"/>
          <a:ext cx="2438400" cy="2438400"/>
        </a:xfrm>
        <a:prstGeom prst="ellipse">
          <a:avLst/>
        </a:prstGeom>
        <a:solidFill>
          <a:srgbClr val="FF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Side-Effects of Medication</a:t>
          </a:r>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14D8-CA14-4237-8144-691768686E54}">
      <dsp:nvSpPr>
        <dsp:cNvPr id="0" name=""/>
        <dsp:cNvSpPr/>
      </dsp:nvSpPr>
      <dsp:spPr>
        <a:xfrm>
          <a:off x="5885" y="2224319"/>
          <a:ext cx="1759203" cy="1055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Lovers and sexual partners</a:t>
          </a:r>
          <a:endParaRPr lang="en-US" sz="2000" kern="1200" dirty="0"/>
        </a:p>
      </dsp:txBody>
      <dsp:txXfrm>
        <a:off x="36800" y="2255234"/>
        <a:ext cx="1697373" cy="993691"/>
      </dsp:txXfrm>
    </dsp:sp>
    <dsp:sp modelId="{82D5BADB-F1E0-4744-B31A-65C61A157A3B}">
      <dsp:nvSpPr>
        <dsp:cNvPr id="0" name=""/>
        <dsp:cNvSpPr/>
      </dsp:nvSpPr>
      <dsp:spPr>
        <a:xfrm>
          <a:off x="1941009" y="2533938"/>
          <a:ext cx="372951" cy="436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41009" y="2621194"/>
        <a:ext cx="261066" cy="261770"/>
      </dsp:txXfrm>
    </dsp:sp>
    <dsp:sp modelId="{AFAC62B7-966A-4A86-967B-5D3A3425B46E}">
      <dsp:nvSpPr>
        <dsp:cNvPr id="0" name=""/>
        <dsp:cNvSpPr/>
      </dsp:nvSpPr>
      <dsp:spPr>
        <a:xfrm>
          <a:off x="2468770" y="2224319"/>
          <a:ext cx="1759203" cy="1055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Nurse/carer and patient</a:t>
          </a:r>
          <a:endParaRPr lang="en-US" sz="2000" kern="1200" dirty="0"/>
        </a:p>
      </dsp:txBody>
      <dsp:txXfrm>
        <a:off x="2499685" y="2255234"/>
        <a:ext cx="1697373" cy="993691"/>
      </dsp:txXfrm>
    </dsp:sp>
    <dsp:sp modelId="{E35D46D4-B450-40D9-B47F-AEBFD2BA4F63}">
      <dsp:nvSpPr>
        <dsp:cNvPr id="0" name=""/>
        <dsp:cNvSpPr/>
      </dsp:nvSpPr>
      <dsp:spPr>
        <a:xfrm>
          <a:off x="4403893" y="2533938"/>
          <a:ext cx="372951" cy="436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403893" y="2621194"/>
        <a:ext cx="261066" cy="261770"/>
      </dsp:txXfrm>
    </dsp:sp>
    <dsp:sp modelId="{A17B7627-B9D5-4D3F-BB77-2598D89A5276}">
      <dsp:nvSpPr>
        <dsp:cNvPr id="0" name=""/>
        <dsp:cNvSpPr/>
      </dsp:nvSpPr>
      <dsp:spPr>
        <a:xfrm>
          <a:off x="4931654" y="2224319"/>
          <a:ext cx="1759203" cy="1055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Parent and child</a:t>
          </a:r>
          <a:endParaRPr lang="en-US" sz="2000" kern="1200" dirty="0"/>
        </a:p>
      </dsp:txBody>
      <dsp:txXfrm>
        <a:off x="4962569" y="2255234"/>
        <a:ext cx="1697373" cy="9936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0A7403B-6811-4522-930C-EFC4A884B8ED}"/>
              </a:ext>
            </a:extLst>
          </p:cNvPr>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en-US"/>
          </a:p>
        </p:txBody>
      </p:sp>
      <p:sp>
        <p:nvSpPr>
          <p:cNvPr id="22531" name="Rectangle 3">
            <a:extLst>
              <a:ext uri="{FF2B5EF4-FFF2-40B4-BE49-F238E27FC236}">
                <a16:creationId xmlns:a16="http://schemas.microsoft.com/office/drawing/2014/main" id="{2E2A9FD7-254E-4A45-B4FC-F5CC9546BFFD}"/>
              </a:ext>
            </a:extLst>
          </p:cNvPr>
          <p:cNvSpPr>
            <a:spLocks noGrp="1" noChangeArrowheads="1"/>
          </p:cNvSpPr>
          <p:nvPr>
            <p:ph type="dt" sz="quarter" idx="1"/>
          </p:nvPr>
        </p:nvSpPr>
        <p:spPr bwMode="auto">
          <a:xfrm>
            <a:off x="373380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en-US"/>
          </a:p>
        </p:txBody>
      </p:sp>
      <p:sp>
        <p:nvSpPr>
          <p:cNvPr id="22532" name="Rectangle 4">
            <a:extLst>
              <a:ext uri="{FF2B5EF4-FFF2-40B4-BE49-F238E27FC236}">
                <a16:creationId xmlns:a16="http://schemas.microsoft.com/office/drawing/2014/main" id="{D5C1F6C4-F97C-4D7C-844F-6E8BFB2CB367}"/>
              </a:ext>
            </a:extLst>
          </p:cNvPr>
          <p:cNvSpPr>
            <a:spLocks noGrp="1" noChangeArrowheads="1"/>
          </p:cNvSpPr>
          <p:nvPr>
            <p:ph type="ftr" sz="quarter" idx="2"/>
          </p:nvPr>
        </p:nvSpPr>
        <p:spPr bwMode="auto">
          <a:xfrm>
            <a:off x="0" y="92964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ltLang="en-US"/>
          </a:p>
        </p:txBody>
      </p:sp>
      <p:sp>
        <p:nvSpPr>
          <p:cNvPr id="22533" name="Rectangle 5">
            <a:extLst>
              <a:ext uri="{FF2B5EF4-FFF2-40B4-BE49-F238E27FC236}">
                <a16:creationId xmlns:a16="http://schemas.microsoft.com/office/drawing/2014/main" id="{66B845E7-B0B7-42E4-BE06-73D3188C2EB0}"/>
              </a:ext>
            </a:extLst>
          </p:cNvPr>
          <p:cNvSpPr>
            <a:spLocks noGrp="1" noChangeArrowheads="1"/>
          </p:cNvSpPr>
          <p:nvPr>
            <p:ph type="sldNum" sz="quarter" idx="3"/>
          </p:nvPr>
        </p:nvSpPr>
        <p:spPr bwMode="auto">
          <a:xfrm>
            <a:off x="3733800" y="92964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D13354-7D35-457D-81C6-972C02389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759647-1B1B-451A-8F4F-D7475041AD3A}"/>
              </a:ext>
            </a:extLst>
          </p:cNvPr>
          <p:cNvSpPr>
            <a:spLocks noGrp="1"/>
          </p:cNvSpPr>
          <p:nvPr>
            <p:ph type="hdr" sz="quarter"/>
          </p:nvPr>
        </p:nvSpPr>
        <p:spPr>
          <a:xfrm>
            <a:off x="0" y="0"/>
            <a:ext cx="2870200" cy="4905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1F41FBC-C04E-4534-9042-A8A6D5FDC5FD}"/>
              </a:ext>
            </a:extLst>
          </p:cNvPr>
          <p:cNvSpPr>
            <a:spLocks noGrp="1"/>
          </p:cNvSpPr>
          <p:nvPr>
            <p:ph type="dt" idx="1"/>
          </p:nvPr>
        </p:nvSpPr>
        <p:spPr>
          <a:xfrm>
            <a:off x="3751263" y="0"/>
            <a:ext cx="2870200" cy="490538"/>
          </a:xfrm>
          <a:prstGeom prst="rect">
            <a:avLst/>
          </a:prstGeom>
        </p:spPr>
        <p:txBody>
          <a:bodyPr vert="horz" lIns="91440" tIns="45720" rIns="91440" bIns="45720" rtlCol="0"/>
          <a:lstStyle>
            <a:lvl1pPr algn="r">
              <a:defRPr sz="1200"/>
            </a:lvl1pPr>
          </a:lstStyle>
          <a:p>
            <a:pPr>
              <a:defRPr/>
            </a:pPr>
            <a:fld id="{63FEB90D-7127-4FBD-BD4E-82EBC7594706}" type="datetimeFigureOut">
              <a:rPr lang="en-US"/>
              <a:pPr>
                <a:defRPr/>
              </a:pPr>
              <a:t>5/12/2018</a:t>
            </a:fld>
            <a:endParaRPr lang="en-US"/>
          </a:p>
        </p:txBody>
      </p:sp>
      <p:sp>
        <p:nvSpPr>
          <p:cNvPr id="4" name="Slide Image Placeholder 3">
            <a:extLst>
              <a:ext uri="{FF2B5EF4-FFF2-40B4-BE49-F238E27FC236}">
                <a16:creationId xmlns:a16="http://schemas.microsoft.com/office/drawing/2014/main" id="{9A4279B8-6BAA-4215-95E9-E577D2556865}"/>
              </a:ext>
            </a:extLst>
          </p:cNvPr>
          <p:cNvSpPr>
            <a:spLocks noGrp="1" noRot="1" noChangeAspect="1"/>
          </p:cNvSpPr>
          <p:nvPr>
            <p:ph type="sldImg" idx="2"/>
          </p:nvPr>
        </p:nvSpPr>
        <p:spPr>
          <a:xfrm>
            <a:off x="860425" y="736600"/>
            <a:ext cx="4902200" cy="36782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F2FDA4-4091-4D3C-B42F-5FC7A02FEB8C}"/>
              </a:ext>
            </a:extLst>
          </p:cNvPr>
          <p:cNvSpPr>
            <a:spLocks noGrp="1"/>
          </p:cNvSpPr>
          <p:nvPr>
            <p:ph type="body" sz="quarter" idx="3"/>
          </p:nvPr>
        </p:nvSpPr>
        <p:spPr>
          <a:xfrm>
            <a:off x="661988" y="4660900"/>
            <a:ext cx="5299075" cy="44148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850185B-5FBE-465B-B9F9-85E2175D73A1}"/>
              </a:ext>
            </a:extLst>
          </p:cNvPr>
          <p:cNvSpPr>
            <a:spLocks noGrp="1"/>
          </p:cNvSpPr>
          <p:nvPr>
            <p:ph type="ftr" sz="quarter" idx="4"/>
          </p:nvPr>
        </p:nvSpPr>
        <p:spPr>
          <a:xfrm>
            <a:off x="0" y="9318625"/>
            <a:ext cx="2870200" cy="4905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22FFFC4-36AA-4AE0-A398-BE2C0558BE20}"/>
              </a:ext>
            </a:extLst>
          </p:cNvPr>
          <p:cNvSpPr>
            <a:spLocks noGrp="1"/>
          </p:cNvSpPr>
          <p:nvPr>
            <p:ph type="sldNum" sz="quarter" idx="5"/>
          </p:nvPr>
        </p:nvSpPr>
        <p:spPr>
          <a:xfrm>
            <a:off x="3751263" y="9318625"/>
            <a:ext cx="2870200" cy="4905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8A07056-A601-45C9-8F1A-7EF20ED2A8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BEDE9C3-5EE5-4B18-B1DD-5A4B2BE99C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B3C8E29-D93F-40F7-9FE0-F56B1DAE26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Hard to get moments of intimacy</a:t>
            </a:r>
          </a:p>
          <a:p>
            <a:pPr eaLnBrk="1" hangingPunct="1">
              <a:spcBef>
                <a:spcPct val="0"/>
              </a:spcBef>
            </a:pPr>
            <a:r>
              <a:rPr lang="en-GB" altLang="en-US"/>
              <a:t>Fear around discussing alternatives </a:t>
            </a:r>
          </a:p>
          <a:p>
            <a:pPr eaLnBrk="1" hangingPunct="1">
              <a:spcBef>
                <a:spcPct val="0"/>
              </a:spcBef>
            </a:pPr>
            <a:r>
              <a:rPr lang="en-GB" altLang="en-US"/>
              <a:t>Needs of carer repressed</a:t>
            </a:r>
          </a:p>
          <a:p>
            <a:pPr eaLnBrk="1" hangingPunct="1">
              <a:spcBef>
                <a:spcPct val="0"/>
              </a:spcBef>
            </a:pPr>
            <a:r>
              <a:rPr lang="en-GB" altLang="en-US"/>
              <a:t>Personality changes</a:t>
            </a:r>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B483ABE5-C216-4A01-92B1-234943A8C4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FDD890-28A7-46EE-8BB8-A5A6D7A0498C}"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69D9998-6BA6-4129-A826-34A019DD3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3C88019-08F4-4825-8FD4-B18CFCA8AE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Care and overprotection emphasises loss of status in relationship and dependency</a:t>
            </a:r>
          </a:p>
          <a:p>
            <a:pPr eaLnBrk="1" hangingPunct="1">
              <a:spcBef>
                <a:spcPct val="0"/>
              </a:spcBef>
            </a:pPr>
            <a:r>
              <a:rPr lang="en-GB" altLang="en-US"/>
              <a:t>Changes in expression or style of sexual intimacy </a:t>
            </a:r>
          </a:p>
          <a:p>
            <a:pPr eaLnBrk="1" hangingPunct="1">
              <a:spcBef>
                <a:spcPct val="0"/>
              </a:spcBef>
            </a:pPr>
            <a:r>
              <a:rPr lang="en-GB" altLang="en-US"/>
              <a:t>Uncertainty around how to re-establish intimacy</a:t>
            </a:r>
          </a:p>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DD78AB1C-CB9B-48BC-BD3F-DAADED2BF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DBC589-75EA-476E-A1BA-EF664EFA1643}"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60763ED-6E32-4899-B922-F045583DE5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9189841-688C-48CA-BEE3-73FC35FD7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75C3CDFA-DC30-4C39-B078-AC0A30E4A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7E3324-4854-4619-BACD-3BDCE478CA9D}" type="slidenum">
              <a:rPr lang="en-US" altLang="en-US" sz="1200"/>
              <a:pPr/>
              <a:t>30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A83FD4-391E-45A4-B5AD-B6C6927885B9}"/>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03675B7-FB76-44AA-80BE-6EFB323C8D8F}"/>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3F99AD4D-6988-4777-8893-BDD036495F5F}"/>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83D99618-0C5D-4E99-8B72-1CD73E3A3C5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a:extLst>
              <a:ext uri="{FF2B5EF4-FFF2-40B4-BE49-F238E27FC236}">
                <a16:creationId xmlns:a16="http://schemas.microsoft.com/office/drawing/2014/main" id="{8A3086EC-A9B9-4D36-97F4-98B0166412F0}"/>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1" name="Straight Connector 10">
            <a:extLst>
              <a:ext uri="{FF2B5EF4-FFF2-40B4-BE49-F238E27FC236}">
                <a16:creationId xmlns:a16="http://schemas.microsoft.com/office/drawing/2014/main" id="{43625BCC-5631-4B66-8437-4BD95D93360B}"/>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2" name="Straight Connector 11">
            <a:extLst>
              <a:ext uri="{FF2B5EF4-FFF2-40B4-BE49-F238E27FC236}">
                <a16:creationId xmlns:a16="http://schemas.microsoft.com/office/drawing/2014/main" id="{2B69FA87-D72D-4C49-AB31-C77ED3105528}"/>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3" name="Straight Connector 12">
            <a:extLst>
              <a:ext uri="{FF2B5EF4-FFF2-40B4-BE49-F238E27FC236}">
                <a16:creationId xmlns:a16="http://schemas.microsoft.com/office/drawing/2014/main" id="{0B2B3448-8AE3-475E-8C9C-5EFE3737B16F}"/>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4" name="Straight Connector 13">
            <a:extLst>
              <a:ext uri="{FF2B5EF4-FFF2-40B4-BE49-F238E27FC236}">
                <a16:creationId xmlns:a16="http://schemas.microsoft.com/office/drawing/2014/main" id="{0F06F494-65EC-4311-BCF5-F51F8350EC09}"/>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5" name="Straight Connector 14">
            <a:extLst>
              <a:ext uri="{FF2B5EF4-FFF2-40B4-BE49-F238E27FC236}">
                <a16:creationId xmlns:a16="http://schemas.microsoft.com/office/drawing/2014/main" id="{D9F407E7-6786-4EEC-AEAA-1E902AFE946D}"/>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6" name="Rectangle 15">
            <a:extLst>
              <a:ext uri="{FF2B5EF4-FFF2-40B4-BE49-F238E27FC236}">
                <a16:creationId xmlns:a16="http://schemas.microsoft.com/office/drawing/2014/main" id="{E620409D-2D9D-4DAC-AA8C-6B1DD54B7708}"/>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B6897CA3-CD16-423C-8554-B080B4D0C3A2}"/>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AA1012FD-7F89-4699-B37C-4996E1007823}"/>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a:extLst>
              <a:ext uri="{FF2B5EF4-FFF2-40B4-BE49-F238E27FC236}">
                <a16:creationId xmlns:a16="http://schemas.microsoft.com/office/drawing/2014/main" id="{826E9CB3-A02B-4A7E-8494-EB0DF7067D99}"/>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a:extLst>
              <a:ext uri="{FF2B5EF4-FFF2-40B4-BE49-F238E27FC236}">
                <a16:creationId xmlns:a16="http://schemas.microsoft.com/office/drawing/2014/main" id="{2D990FD7-AE5D-4B93-95C3-C1C0E486BDCA}"/>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a:extLst>
              <a:ext uri="{FF2B5EF4-FFF2-40B4-BE49-F238E27FC236}">
                <a16:creationId xmlns:a16="http://schemas.microsoft.com/office/drawing/2014/main" id="{4E75A05E-4623-45BB-93F1-E34ADACE3D89}"/>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34C1D5CF-EE5D-4860-8203-14E36BFBF418}"/>
              </a:ext>
            </a:extLst>
          </p:cNvPr>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en-US"/>
          </a:p>
        </p:txBody>
      </p:sp>
      <p:sp>
        <p:nvSpPr>
          <p:cNvPr id="23" name="Footer Placeholder 16">
            <a:extLst>
              <a:ext uri="{FF2B5EF4-FFF2-40B4-BE49-F238E27FC236}">
                <a16:creationId xmlns:a16="http://schemas.microsoft.com/office/drawing/2014/main" id="{312A1F02-C662-4FF9-8196-88BB7F111481}"/>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en-US"/>
          </a:p>
        </p:txBody>
      </p:sp>
      <p:sp>
        <p:nvSpPr>
          <p:cNvPr id="24" name="Slide Number Placeholder 28">
            <a:extLst>
              <a:ext uri="{FF2B5EF4-FFF2-40B4-BE49-F238E27FC236}">
                <a16:creationId xmlns:a16="http://schemas.microsoft.com/office/drawing/2014/main" id="{E135E779-1E44-4BBE-A29B-F8DCEB915993}"/>
              </a:ext>
            </a:extLst>
          </p:cNvPr>
          <p:cNvSpPr>
            <a:spLocks noGrp="1"/>
          </p:cNvSpPr>
          <p:nvPr>
            <p:ph type="sldNum" sz="quarter" idx="12"/>
          </p:nvPr>
        </p:nvSpPr>
        <p:spPr bwMode="auto">
          <a:xfrm>
            <a:off x="1325563" y="4929188"/>
            <a:ext cx="609600" cy="517525"/>
          </a:xfrm>
        </p:spPr>
        <p:txBody>
          <a:bodyPr/>
          <a:lstStyle>
            <a:lvl1pPr>
              <a:defRPr smtClean="0"/>
            </a:lvl1pPr>
          </a:lstStyle>
          <a:p>
            <a:pPr>
              <a:defRPr/>
            </a:pPr>
            <a:fld id="{F3F999BB-862D-412C-897B-145D18D4CBD1}" type="slidenum">
              <a:rPr lang="en-US" altLang="en-US"/>
              <a:pPr>
                <a:defRPr/>
              </a:pPr>
              <a:t>‹#›</a:t>
            </a:fld>
            <a:endParaRPr lang="en-US" altLang="en-US"/>
          </a:p>
        </p:txBody>
      </p:sp>
    </p:spTree>
    <p:extLst>
      <p:ext uri="{BB962C8B-B14F-4D97-AF65-F5344CB8AC3E}">
        <p14:creationId xmlns:p14="http://schemas.microsoft.com/office/powerpoint/2010/main" val="39038360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ABFCDF-0FEE-41FB-B16D-B8B5E818A6F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9021BDF1-3544-4A7E-847F-3AC71097FD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7F1C85D8-CB97-4C4A-B089-84EE109CC4D0}"/>
              </a:ext>
            </a:extLst>
          </p:cNvPr>
          <p:cNvSpPr>
            <a:spLocks noGrp="1"/>
          </p:cNvSpPr>
          <p:nvPr>
            <p:ph type="sldNum" sz="quarter" idx="12"/>
          </p:nvPr>
        </p:nvSpPr>
        <p:spPr/>
        <p:txBody>
          <a:bodyPr/>
          <a:lstStyle>
            <a:lvl1pPr>
              <a:defRPr/>
            </a:lvl1pPr>
          </a:lstStyle>
          <a:p>
            <a:pPr>
              <a:defRPr/>
            </a:pPr>
            <a:fld id="{79B4EAED-4FCD-46D3-97AD-7E4C55924425}" type="slidenum">
              <a:rPr lang="en-US" altLang="en-US"/>
              <a:pPr>
                <a:defRPr/>
              </a:pPr>
              <a:t>‹#›</a:t>
            </a:fld>
            <a:endParaRPr lang="en-US" altLang="en-US"/>
          </a:p>
        </p:txBody>
      </p:sp>
    </p:spTree>
    <p:extLst>
      <p:ext uri="{BB962C8B-B14F-4D97-AF65-F5344CB8AC3E}">
        <p14:creationId xmlns:p14="http://schemas.microsoft.com/office/powerpoint/2010/main" val="6999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5498D26-6663-4A11-8FB6-91163182F1E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809C32CC-A0E9-467C-A5A0-B4F563CA4BF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88447036-C43E-4AB0-B139-CE83E1B4BEAD}"/>
              </a:ext>
            </a:extLst>
          </p:cNvPr>
          <p:cNvSpPr>
            <a:spLocks noGrp="1"/>
          </p:cNvSpPr>
          <p:nvPr>
            <p:ph type="sldNum" sz="quarter" idx="12"/>
          </p:nvPr>
        </p:nvSpPr>
        <p:spPr/>
        <p:txBody>
          <a:bodyPr/>
          <a:lstStyle>
            <a:lvl1pPr>
              <a:defRPr/>
            </a:lvl1pPr>
          </a:lstStyle>
          <a:p>
            <a:pPr>
              <a:defRPr/>
            </a:pPr>
            <a:fld id="{3FAD79CA-B2D2-4F08-9280-B1A6E744BD7A}" type="slidenum">
              <a:rPr lang="en-US" altLang="en-US"/>
              <a:pPr>
                <a:defRPr/>
              </a:pPr>
              <a:t>‹#›</a:t>
            </a:fld>
            <a:endParaRPr lang="en-US" altLang="en-US"/>
          </a:p>
        </p:txBody>
      </p:sp>
    </p:spTree>
    <p:extLst>
      <p:ext uri="{BB962C8B-B14F-4D97-AF65-F5344CB8AC3E}">
        <p14:creationId xmlns:p14="http://schemas.microsoft.com/office/powerpoint/2010/main" val="280447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4EC326CA-F3FC-47DA-A626-18126095C5FF}"/>
              </a:ext>
            </a:extLst>
          </p:cNvPr>
          <p:cNvSpPr>
            <a:spLocks noGrp="1"/>
          </p:cNvSpPr>
          <p:nvPr>
            <p:ph type="dt" sz="half" idx="10"/>
          </p:nvPr>
        </p:nvSpPr>
        <p:spPr/>
        <p:txBody>
          <a:bodyPr rtlCol="0"/>
          <a:lstStyle>
            <a:lvl1pPr>
              <a:defRPr/>
            </a:lvl1pPr>
          </a:lstStyle>
          <a:p>
            <a:pPr>
              <a:defRPr/>
            </a:pPr>
            <a:endParaRPr lang="en-US" altLang="en-US"/>
          </a:p>
        </p:txBody>
      </p:sp>
      <p:sp>
        <p:nvSpPr>
          <p:cNvPr id="5" name="Slide Number Placeholder 8">
            <a:extLst>
              <a:ext uri="{FF2B5EF4-FFF2-40B4-BE49-F238E27FC236}">
                <a16:creationId xmlns:a16="http://schemas.microsoft.com/office/drawing/2014/main" id="{FF3117D1-6ECF-4F6D-A1D5-F624BBECDF9E}"/>
              </a:ext>
            </a:extLst>
          </p:cNvPr>
          <p:cNvSpPr>
            <a:spLocks noGrp="1"/>
          </p:cNvSpPr>
          <p:nvPr>
            <p:ph type="sldNum" sz="quarter" idx="11"/>
          </p:nvPr>
        </p:nvSpPr>
        <p:spPr/>
        <p:txBody>
          <a:bodyPr/>
          <a:lstStyle>
            <a:lvl1pPr>
              <a:defRPr smtClean="0"/>
            </a:lvl1pPr>
          </a:lstStyle>
          <a:p>
            <a:pPr>
              <a:defRPr/>
            </a:pPr>
            <a:fld id="{1969BCCE-B858-4A68-A7D7-E822CBAEA29A}" type="slidenum">
              <a:rPr lang="en-US" altLang="en-US"/>
              <a:pPr>
                <a:defRPr/>
              </a:pPr>
              <a:t>‹#›</a:t>
            </a:fld>
            <a:endParaRPr lang="en-US" altLang="en-US"/>
          </a:p>
        </p:txBody>
      </p:sp>
      <p:sp>
        <p:nvSpPr>
          <p:cNvPr id="6" name="Footer Placeholder 9">
            <a:extLst>
              <a:ext uri="{FF2B5EF4-FFF2-40B4-BE49-F238E27FC236}">
                <a16:creationId xmlns:a16="http://schemas.microsoft.com/office/drawing/2014/main" id="{02B1095B-C967-4EF8-9F9E-DFB8EDF9EB83}"/>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15448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C1CBF7-9807-4EFF-9B32-3955DFBFACA5}"/>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6915AE1-2368-44E6-87EF-1BA716AD3D1B}"/>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C8CB6056-6E0D-4818-96D7-BC926A1478C8}"/>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9E088E14-B7A4-4FA5-903E-01509B031017}"/>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a:extLst>
              <a:ext uri="{FF2B5EF4-FFF2-40B4-BE49-F238E27FC236}">
                <a16:creationId xmlns:a16="http://schemas.microsoft.com/office/drawing/2014/main" id="{228FD982-82B5-45B0-A529-01189666759B}"/>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9" name="Straight Connector 8">
            <a:extLst>
              <a:ext uri="{FF2B5EF4-FFF2-40B4-BE49-F238E27FC236}">
                <a16:creationId xmlns:a16="http://schemas.microsoft.com/office/drawing/2014/main" id="{6A2B74B1-0FB1-4E6C-B37B-BC557FDB1B09}"/>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0" name="Straight Connector 9">
            <a:extLst>
              <a:ext uri="{FF2B5EF4-FFF2-40B4-BE49-F238E27FC236}">
                <a16:creationId xmlns:a16="http://schemas.microsoft.com/office/drawing/2014/main" id="{00B0ECCC-DC9C-42C6-81FA-CF8DCD5B7642}"/>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1" name="Straight Connector 10">
            <a:extLst>
              <a:ext uri="{FF2B5EF4-FFF2-40B4-BE49-F238E27FC236}">
                <a16:creationId xmlns:a16="http://schemas.microsoft.com/office/drawing/2014/main" id="{A8515051-8685-47A6-BEB6-8D29B962EEC6}"/>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2" name="Straight Connector 11">
            <a:extLst>
              <a:ext uri="{FF2B5EF4-FFF2-40B4-BE49-F238E27FC236}">
                <a16:creationId xmlns:a16="http://schemas.microsoft.com/office/drawing/2014/main" id="{A31F00C7-74E6-4213-BDAF-1333B49B2DF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3" name="Rectangle 12">
            <a:extLst>
              <a:ext uri="{FF2B5EF4-FFF2-40B4-BE49-F238E27FC236}">
                <a16:creationId xmlns:a16="http://schemas.microsoft.com/office/drawing/2014/main" id="{417ACAB9-690D-495E-BC42-15C91139E799}"/>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4484546E-2BE0-412F-A10D-2F02B6044AA7}"/>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a:extLst>
              <a:ext uri="{FF2B5EF4-FFF2-40B4-BE49-F238E27FC236}">
                <a16:creationId xmlns:a16="http://schemas.microsoft.com/office/drawing/2014/main" id="{2BF3378D-EEE7-40CD-AC16-94EB47A1B0C2}"/>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a:extLst>
              <a:ext uri="{FF2B5EF4-FFF2-40B4-BE49-F238E27FC236}">
                <a16:creationId xmlns:a16="http://schemas.microsoft.com/office/drawing/2014/main" id="{A3663C75-1AB8-4063-B674-E80B671E09CA}"/>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874DCC1E-F2BD-4416-B2FB-4253F879CE97}"/>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5B51E98B-CC11-4F62-820D-3FA98BCC0BC0}"/>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a:extLst>
              <a:ext uri="{FF2B5EF4-FFF2-40B4-BE49-F238E27FC236}">
                <a16:creationId xmlns:a16="http://schemas.microsoft.com/office/drawing/2014/main" id="{BD37501B-B2EE-4FB4-B743-59BA9447BF66}"/>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9094862A-C0F3-478C-9208-777407BAD553}"/>
              </a:ext>
            </a:extLst>
          </p:cNvPr>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7BEDB8E4-2A77-457E-B0E3-76ABF5FC5CEC}"/>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en-US"/>
          </a:p>
        </p:txBody>
      </p:sp>
      <p:sp>
        <p:nvSpPr>
          <p:cNvPr id="22" name="Slide Number Placeholder 5">
            <a:extLst>
              <a:ext uri="{FF2B5EF4-FFF2-40B4-BE49-F238E27FC236}">
                <a16:creationId xmlns:a16="http://schemas.microsoft.com/office/drawing/2014/main" id="{17D82E5C-E6F4-40C8-89E9-1B919D115989}"/>
              </a:ext>
            </a:extLst>
          </p:cNvPr>
          <p:cNvSpPr>
            <a:spLocks noGrp="1"/>
          </p:cNvSpPr>
          <p:nvPr>
            <p:ph type="sldNum" sz="quarter" idx="12"/>
          </p:nvPr>
        </p:nvSpPr>
        <p:spPr bwMode="auto">
          <a:xfrm>
            <a:off x="1339850" y="4929188"/>
            <a:ext cx="609600" cy="517525"/>
          </a:xfrm>
        </p:spPr>
        <p:txBody>
          <a:bodyPr/>
          <a:lstStyle>
            <a:lvl1pPr>
              <a:defRPr smtClean="0"/>
            </a:lvl1pPr>
          </a:lstStyle>
          <a:p>
            <a:pPr>
              <a:defRPr/>
            </a:pPr>
            <a:fld id="{9474FBDB-B04B-45A1-9012-684D530ECE57}" type="slidenum">
              <a:rPr lang="en-US" altLang="en-US"/>
              <a:pPr>
                <a:defRPr/>
              </a:pPr>
              <a:t>‹#›</a:t>
            </a:fld>
            <a:endParaRPr lang="en-US" altLang="en-US"/>
          </a:p>
        </p:txBody>
      </p:sp>
    </p:spTree>
    <p:extLst>
      <p:ext uri="{BB962C8B-B14F-4D97-AF65-F5344CB8AC3E}">
        <p14:creationId xmlns:p14="http://schemas.microsoft.com/office/powerpoint/2010/main" val="2509985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01AADC7-97DD-481C-9AB6-F0D3A25995F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
            <a:extLst>
              <a:ext uri="{FF2B5EF4-FFF2-40B4-BE49-F238E27FC236}">
                <a16:creationId xmlns:a16="http://schemas.microsoft.com/office/drawing/2014/main" id="{59540C8C-E915-4F65-A475-D654E16621D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2">
            <a:extLst>
              <a:ext uri="{FF2B5EF4-FFF2-40B4-BE49-F238E27FC236}">
                <a16:creationId xmlns:a16="http://schemas.microsoft.com/office/drawing/2014/main" id="{513DB33A-B708-42B3-ABBA-8C7CEB1D2617}"/>
              </a:ext>
            </a:extLst>
          </p:cNvPr>
          <p:cNvSpPr>
            <a:spLocks noGrp="1"/>
          </p:cNvSpPr>
          <p:nvPr>
            <p:ph type="sldNum" sz="quarter" idx="12"/>
          </p:nvPr>
        </p:nvSpPr>
        <p:spPr/>
        <p:txBody>
          <a:bodyPr/>
          <a:lstStyle>
            <a:lvl1pPr>
              <a:defRPr/>
            </a:lvl1pPr>
          </a:lstStyle>
          <a:p>
            <a:pPr>
              <a:defRPr/>
            </a:pPr>
            <a:fld id="{107E60E8-0D2C-492B-8622-45D5842A7945}" type="slidenum">
              <a:rPr lang="en-US" altLang="en-US"/>
              <a:pPr>
                <a:defRPr/>
              </a:pPr>
              <a:t>‹#›</a:t>
            </a:fld>
            <a:endParaRPr lang="en-US" altLang="en-US"/>
          </a:p>
        </p:txBody>
      </p:sp>
    </p:spTree>
    <p:extLst>
      <p:ext uri="{BB962C8B-B14F-4D97-AF65-F5344CB8AC3E}">
        <p14:creationId xmlns:p14="http://schemas.microsoft.com/office/powerpoint/2010/main" val="244180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4857AE1A-1864-4460-9C90-B48AFFA4F79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
            <a:extLst>
              <a:ext uri="{FF2B5EF4-FFF2-40B4-BE49-F238E27FC236}">
                <a16:creationId xmlns:a16="http://schemas.microsoft.com/office/drawing/2014/main" id="{38A8D137-1424-4699-BC1B-048104EC2CD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22">
            <a:extLst>
              <a:ext uri="{FF2B5EF4-FFF2-40B4-BE49-F238E27FC236}">
                <a16:creationId xmlns:a16="http://schemas.microsoft.com/office/drawing/2014/main" id="{F1F29E66-9688-4689-8FBE-B49321B18F52}"/>
              </a:ext>
            </a:extLst>
          </p:cNvPr>
          <p:cNvSpPr>
            <a:spLocks noGrp="1"/>
          </p:cNvSpPr>
          <p:nvPr>
            <p:ph type="sldNum" sz="quarter" idx="12"/>
          </p:nvPr>
        </p:nvSpPr>
        <p:spPr/>
        <p:txBody>
          <a:bodyPr/>
          <a:lstStyle>
            <a:lvl1pPr>
              <a:defRPr/>
            </a:lvl1pPr>
          </a:lstStyle>
          <a:p>
            <a:pPr>
              <a:defRPr/>
            </a:pPr>
            <a:fld id="{14D3F0CC-36FE-4701-917C-9DC31CF60254}" type="slidenum">
              <a:rPr lang="en-US" altLang="en-US"/>
              <a:pPr>
                <a:defRPr/>
              </a:pPr>
              <a:t>‹#›</a:t>
            </a:fld>
            <a:endParaRPr lang="en-US" altLang="en-US"/>
          </a:p>
        </p:txBody>
      </p:sp>
    </p:spTree>
    <p:extLst>
      <p:ext uri="{BB962C8B-B14F-4D97-AF65-F5344CB8AC3E}">
        <p14:creationId xmlns:p14="http://schemas.microsoft.com/office/powerpoint/2010/main" val="32863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F32599AE-B333-4295-88EE-CF5C1E921B5E}"/>
              </a:ext>
            </a:extLst>
          </p:cNvPr>
          <p:cNvSpPr>
            <a:spLocks noGrp="1"/>
          </p:cNvSpPr>
          <p:nvPr>
            <p:ph type="dt" sz="half" idx="10"/>
          </p:nvPr>
        </p:nvSpPr>
        <p:spPr/>
        <p:txBody>
          <a:bodyPr rtlCol="0"/>
          <a:lstStyle>
            <a:lvl1pPr>
              <a:defRPr/>
            </a:lvl1pPr>
          </a:lstStyle>
          <a:p>
            <a:pPr>
              <a:defRPr/>
            </a:pPr>
            <a:endParaRPr lang="en-US" altLang="en-US"/>
          </a:p>
        </p:txBody>
      </p:sp>
      <p:sp>
        <p:nvSpPr>
          <p:cNvPr id="4" name="Slide Number Placeholder 6">
            <a:extLst>
              <a:ext uri="{FF2B5EF4-FFF2-40B4-BE49-F238E27FC236}">
                <a16:creationId xmlns:a16="http://schemas.microsoft.com/office/drawing/2014/main" id="{2791AE5B-11B2-4CDC-B8BD-EB87390D021E}"/>
              </a:ext>
            </a:extLst>
          </p:cNvPr>
          <p:cNvSpPr>
            <a:spLocks noGrp="1"/>
          </p:cNvSpPr>
          <p:nvPr>
            <p:ph type="sldNum" sz="quarter" idx="11"/>
          </p:nvPr>
        </p:nvSpPr>
        <p:spPr/>
        <p:txBody>
          <a:bodyPr/>
          <a:lstStyle>
            <a:lvl1pPr>
              <a:defRPr smtClean="0"/>
            </a:lvl1pPr>
          </a:lstStyle>
          <a:p>
            <a:pPr>
              <a:defRPr/>
            </a:pPr>
            <a:fld id="{D20A9ED0-48C5-4256-AF22-59A61B95B604}" type="slidenum">
              <a:rPr lang="en-US" altLang="en-US"/>
              <a:pPr>
                <a:defRPr/>
              </a:pPr>
              <a:t>‹#›</a:t>
            </a:fld>
            <a:endParaRPr lang="en-US" altLang="en-US"/>
          </a:p>
        </p:txBody>
      </p:sp>
      <p:sp>
        <p:nvSpPr>
          <p:cNvPr id="5" name="Footer Placeholder 7">
            <a:extLst>
              <a:ext uri="{FF2B5EF4-FFF2-40B4-BE49-F238E27FC236}">
                <a16:creationId xmlns:a16="http://schemas.microsoft.com/office/drawing/2014/main" id="{49BD82C4-43A8-45C4-A2CD-C677ADE35ABA}"/>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391466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D9F5C0C-369F-4894-AEB0-2CA0DD5FD07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D31F295A-BB8D-428D-B108-BE1533C0908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22">
            <a:extLst>
              <a:ext uri="{FF2B5EF4-FFF2-40B4-BE49-F238E27FC236}">
                <a16:creationId xmlns:a16="http://schemas.microsoft.com/office/drawing/2014/main" id="{6CA51575-D5CF-44BF-8588-69EA1CAF0319}"/>
              </a:ext>
            </a:extLst>
          </p:cNvPr>
          <p:cNvSpPr>
            <a:spLocks noGrp="1"/>
          </p:cNvSpPr>
          <p:nvPr>
            <p:ph type="sldNum" sz="quarter" idx="12"/>
          </p:nvPr>
        </p:nvSpPr>
        <p:spPr/>
        <p:txBody>
          <a:bodyPr/>
          <a:lstStyle>
            <a:lvl1pPr>
              <a:defRPr/>
            </a:lvl1pPr>
          </a:lstStyle>
          <a:p>
            <a:pPr>
              <a:defRPr/>
            </a:pPr>
            <a:fld id="{A988EA3D-CD3C-44D6-9445-657192216364}" type="slidenum">
              <a:rPr lang="en-US" altLang="en-US"/>
              <a:pPr>
                <a:defRPr/>
              </a:pPr>
              <a:t>‹#›</a:t>
            </a:fld>
            <a:endParaRPr lang="en-US" altLang="en-US"/>
          </a:p>
        </p:txBody>
      </p:sp>
    </p:spTree>
    <p:extLst>
      <p:ext uri="{BB962C8B-B14F-4D97-AF65-F5344CB8AC3E}">
        <p14:creationId xmlns:p14="http://schemas.microsoft.com/office/powerpoint/2010/main" val="289400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624B495-D688-4AC7-80B1-97420CA8D9C7}"/>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Times New Roman" charset="0"/>
            </a:endParaRPr>
          </a:p>
        </p:txBody>
      </p:sp>
      <p:sp>
        <p:nvSpPr>
          <p:cNvPr id="6" name="Straight Connector 5">
            <a:extLst>
              <a:ext uri="{FF2B5EF4-FFF2-40B4-BE49-F238E27FC236}">
                <a16:creationId xmlns:a16="http://schemas.microsoft.com/office/drawing/2014/main" id="{250C649C-6EA9-419A-B4D4-5F762F9997D0}"/>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Times New Roman" charset="0"/>
            </a:endParaRPr>
          </a:p>
        </p:txBody>
      </p:sp>
      <p:sp>
        <p:nvSpPr>
          <p:cNvPr id="7" name="Straight Connector 17">
            <a:extLst>
              <a:ext uri="{FF2B5EF4-FFF2-40B4-BE49-F238E27FC236}">
                <a16:creationId xmlns:a16="http://schemas.microsoft.com/office/drawing/2014/main" id="{5F16601E-073B-4E03-848D-889D61C54227}"/>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Straight Connector 18">
            <a:extLst>
              <a:ext uri="{FF2B5EF4-FFF2-40B4-BE49-F238E27FC236}">
                <a16:creationId xmlns:a16="http://schemas.microsoft.com/office/drawing/2014/main" id="{C4962254-41F3-4EE5-A051-0F796E2835CE}"/>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8">
            <a:extLst>
              <a:ext uri="{FF2B5EF4-FFF2-40B4-BE49-F238E27FC236}">
                <a16:creationId xmlns:a16="http://schemas.microsoft.com/office/drawing/2014/main" id="{C4642C66-AC0A-4638-AD50-8A5157399EE1}"/>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20">
            <a:extLst>
              <a:ext uri="{FF2B5EF4-FFF2-40B4-BE49-F238E27FC236}">
                <a16:creationId xmlns:a16="http://schemas.microsoft.com/office/drawing/2014/main" id="{1D9EEDFB-C8B1-4A89-A746-3B920D82A46B}"/>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Oval 10">
            <a:extLst>
              <a:ext uri="{FF2B5EF4-FFF2-40B4-BE49-F238E27FC236}">
                <a16:creationId xmlns:a16="http://schemas.microsoft.com/office/drawing/2014/main" id="{D2108E25-770F-43AA-9189-47118290979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A04D68E4-3786-45D3-960D-F33E514562C7}"/>
              </a:ext>
            </a:extLst>
          </p:cNvPr>
          <p:cNvSpPr>
            <a:spLocks noGrp="1"/>
          </p:cNvSpPr>
          <p:nvPr>
            <p:ph type="dt" sz="half" idx="10"/>
          </p:nvPr>
        </p:nvSpPr>
        <p:spPr/>
        <p:txBody>
          <a:bodyPr rtlCol="0"/>
          <a:lstStyle>
            <a:lvl1pPr>
              <a:defRPr/>
            </a:lvl1pPr>
          </a:lstStyle>
          <a:p>
            <a:pPr>
              <a:defRPr/>
            </a:pPr>
            <a:endParaRPr lang="en-US" altLang="en-US"/>
          </a:p>
        </p:txBody>
      </p:sp>
      <p:sp>
        <p:nvSpPr>
          <p:cNvPr id="13" name="Slide Number Placeholder 21">
            <a:extLst>
              <a:ext uri="{FF2B5EF4-FFF2-40B4-BE49-F238E27FC236}">
                <a16:creationId xmlns:a16="http://schemas.microsoft.com/office/drawing/2014/main" id="{EB79C130-43F1-4CE9-AE20-D21C2CA632A4}"/>
              </a:ext>
            </a:extLst>
          </p:cNvPr>
          <p:cNvSpPr>
            <a:spLocks noGrp="1"/>
          </p:cNvSpPr>
          <p:nvPr>
            <p:ph type="sldNum" sz="quarter" idx="11"/>
          </p:nvPr>
        </p:nvSpPr>
        <p:spPr/>
        <p:txBody>
          <a:bodyPr/>
          <a:lstStyle>
            <a:lvl1pPr>
              <a:defRPr smtClean="0"/>
            </a:lvl1pPr>
          </a:lstStyle>
          <a:p>
            <a:pPr>
              <a:defRPr/>
            </a:pPr>
            <a:fld id="{9C6B0036-1DF6-4DAA-B098-2F282B2D7A33}" type="slidenum">
              <a:rPr lang="en-US" altLang="en-US"/>
              <a:pPr>
                <a:defRPr/>
              </a:pPr>
              <a:t>‹#›</a:t>
            </a:fld>
            <a:endParaRPr lang="en-US" altLang="en-US"/>
          </a:p>
        </p:txBody>
      </p:sp>
      <p:sp>
        <p:nvSpPr>
          <p:cNvPr id="14" name="Footer Placeholder 22">
            <a:extLst>
              <a:ext uri="{FF2B5EF4-FFF2-40B4-BE49-F238E27FC236}">
                <a16:creationId xmlns:a16="http://schemas.microsoft.com/office/drawing/2014/main" id="{A4B28189-78C2-4C06-9DFD-3827C0FAE56C}"/>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173760612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21CB1E9E-0874-47E1-A09D-3370A1B714C2}"/>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6" name="Oval 5">
            <a:extLst>
              <a:ext uri="{FF2B5EF4-FFF2-40B4-BE49-F238E27FC236}">
                <a16:creationId xmlns:a16="http://schemas.microsoft.com/office/drawing/2014/main" id="{7A8B4188-76D8-4B65-942B-E4283EF3FDE3}"/>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7">
            <a:extLst>
              <a:ext uri="{FF2B5EF4-FFF2-40B4-BE49-F238E27FC236}">
                <a16:creationId xmlns:a16="http://schemas.microsoft.com/office/drawing/2014/main" id="{50ACADE4-CCB8-474B-925E-B39596DF6933}"/>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Rectangle 7">
            <a:extLst>
              <a:ext uri="{FF2B5EF4-FFF2-40B4-BE49-F238E27FC236}">
                <a16:creationId xmlns:a16="http://schemas.microsoft.com/office/drawing/2014/main" id="{AA06D590-702C-44EE-A07F-E2CF06F12E41}"/>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9">
            <a:extLst>
              <a:ext uri="{FF2B5EF4-FFF2-40B4-BE49-F238E27FC236}">
                <a16:creationId xmlns:a16="http://schemas.microsoft.com/office/drawing/2014/main" id="{D9966809-0980-4FF8-A0D4-A708A1D8943A}"/>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Straight Connector 9">
            <a:extLst>
              <a:ext uri="{FF2B5EF4-FFF2-40B4-BE49-F238E27FC236}">
                <a16:creationId xmlns:a16="http://schemas.microsoft.com/office/drawing/2014/main" id="{98E25615-723A-4FE1-B2D8-35A37B3B001C}"/>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Times New Roman" charset="0"/>
            </a:endParaRPr>
          </a:p>
        </p:txBody>
      </p:sp>
      <p:sp>
        <p:nvSpPr>
          <p:cNvPr id="11" name="Straight Connector 23">
            <a:extLst>
              <a:ext uri="{FF2B5EF4-FFF2-40B4-BE49-F238E27FC236}">
                <a16:creationId xmlns:a16="http://schemas.microsoft.com/office/drawing/2014/main" id="{2C1145F9-57C2-41E5-9B86-3F6DA09464BE}"/>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613E0F0D-39BC-481A-A29C-D5B3313532A9}"/>
              </a:ext>
            </a:extLst>
          </p:cNvPr>
          <p:cNvSpPr>
            <a:spLocks noGrp="1"/>
          </p:cNvSpPr>
          <p:nvPr>
            <p:ph type="dt" sz="half" idx="10"/>
          </p:nvPr>
        </p:nvSpPr>
        <p:spPr/>
        <p:txBody>
          <a:bodyPr rtlCol="0"/>
          <a:lstStyle>
            <a:lvl1pPr>
              <a:defRPr/>
            </a:lvl1pPr>
          </a:lstStyle>
          <a:p>
            <a:pPr>
              <a:defRPr/>
            </a:pPr>
            <a:endParaRPr lang="en-US" altLang="en-US"/>
          </a:p>
        </p:txBody>
      </p:sp>
      <p:sp>
        <p:nvSpPr>
          <p:cNvPr id="13" name="Slide Number Placeholder 17">
            <a:extLst>
              <a:ext uri="{FF2B5EF4-FFF2-40B4-BE49-F238E27FC236}">
                <a16:creationId xmlns:a16="http://schemas.microsoft.com/office/drawing/2014/main" id="{E318D781-3734-46C0-8FBA-3A2F489A4595}"/>
              </a:ext>
            </a:extLst>
          </p:cNvPr>
          <p:cNvSpPr>
            <a:spLocks noGrp="1"/>
          </p:cNvSpPr>
          <p:nvPr>
            <p:ph type="sldNum" sz="quarter" idx="11"/>
          </p:nvPr>
        </p:nvSpPr>
        <p:spPr/>
        <p:txBody>
          <a:bodyPr/>
          <a:lstStyle>
            <a:lvl1pPr>
              <a:defRPr smtClean="0"/>
            </a:lvl1pPr>
          </a:lstStyle>
          <a:p>
            <a:pPr>
              <a:defRPr/>
            </a:pPr>
            <a:fld id="{22D7CCD7-47F8-4768-BE17-30E231F70AC1}" type="slidenum">
              <a:rPr lang="en-US" altLang="en-US"/>
              <a:pPr>
                <a:defRPr/>
              </a:pPr>
              <a:t>‹#›</a:t>
            </a:fld>
            <a:endParaRPr lang="en-US" altLang="en-US"/>
          </a:p>
        </p:txBody>
      </p:sp>
      <p:sp>
        <p:nvSpPr>
          <p:cNvPr id="14" name="Footer Placeholder 20">
            <a:extLst>
              <a:ext uri="{FF2B5EF4-FFF2-40B4-BE49-F238E27FC236}">
                <a16:creationId xmlns:a16="http://schemas.microsoft.com/office/drawing/2014/main" id="{0A813B6A-7BFC-4E37-8D36-B3A440C67D0E}"/>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32828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B0A0B649-BFF9-4C72-A515-65400FA3338C}"/>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Times New Roman" charset="0"/>
            </a:endParaRPr>
          </a:p>
        </p:txBody>
      </p:sp>
      <p:sp>
        <p:nvSpPr>
          <p:cNvPr id="22" name="Title Placeholder 21">
            <a:extLst>
              <a:ext uri="{FF2B5EF4-FFF2-40B4-BE49-F238E27FC236}">
                <a16:creationId xmlns:a16="http://schemas.microsoft.com/office/drawing/2014/main" id="{AEE468F6-712A-4888-9312-67ED3F929036}"/>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429B69D9-C142-4408-A33A-5FE69018EC1C}"/>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A363D4C-4B02-45DC-B489-37843841AE92}"/>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Times New Roman" charset="0"/>
              </a:defRPr>
            </a:lvl1pPr>
          </a:lstStyle>
          <a:p>
            <a:pPr>
              <a:defRPr/>
            </a:pPr>
            <a:endParaRPr lang="en-US" altLang="en-US"/>
          </a:p>
        </p:txBody>
      </p:sp>
      <p:sp>
        <p:nvSpPr>
          <p:cNvPr id="3" name="Footer Placeholder 2">
            <a:extLst>
              <a:ext uri="{FF2B5EF4-FFF2-40B4-BE49-F238E27FC236}">
                <a16:creationId xmlns:a16="http://schemas.microsoft.com/office/drawing/2014/main" id="{6009221D-2D7A-4BE8-B320-51F537F403F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Times New Roman" charset="0"/>
              </a:defRPr>
            </a:lvl1pPr>
          </a:lstStyle>
          <a:p>
            <a:pPr>
              <a:defRPr/>
            </a:pPr>
            <a:endParaRPr lang="en-US" altLang="en-US"/>
          </a:p>
        </p:txBody>
      </p:sp>
      <p:sp>
        <p:nvSpPr>
          <p:cNvPr id="7" name="Straight Connector 6">
            <a:extLst>
              <a:ext uri="{FF2B5EF4-FFF2-40B4-BE49-F238E27FC236}">
                <a16:creationId xmlns:a16="http://schemas.microsoft.com/office/drawing/2014/main" id="{57577449-05F6-4EE1-A686-2CFB094FEE87}"/>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032" name="Straight Connector 8">
            <a:extLst>
              <a:ext uri="{FF2B5EF4-FFF2-40B4-BE49-F238E27FC236}">
                <a16:creationId xmlns:a16="http://schemas.microsoft.com/office/drawing/2014/main" id="{6A68439D-F41C-46AA-8526-63D9BC0218C7}"/>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Rectangle 9">
            <a:extLst>
              <a:ext uri="{FF2B5EF4-FFF2-40B4-BE49-F238E27FC236}">
                <a16:creationId xmlns:a16="http://schemas.microsoft.com/office/drawing/2014/main" id="{0B49747F-2379-4DD6-A6C6-9BB639B63A69}"/>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4" name="Straight Connector 10">
            <a:extLst>
              <a:ext uri="{FF2B5EF4-FFF2-40B4-BE49-F238E27FC236}">
                <a16:creationId xmlns:a16="http://schemas.microsoft.com/office/drawing/2014/main" id="{752BB77E-70DF-471B-80FD-1EB7A3B74BA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Oval 11">
            <a:extLst>
              <a:ext uri="{FF2B5EF4-FFF2-40B4-BE49-F238E27FC236}">
                <a16:creationId xmlns:a16="http://schemas.microsoft.com/office/drawing/2014/main" id="{7499CD8F-B39D-42EB-B566-225AEC223CE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a:extLst>
              <a:ext uri="{FF2B5EF4-FFF2-40B4-BE49-F238E27FC236}">
                <a16:creationId xmlns:a16="http://schemas.microsoft.com/office/drawing/2014/main" id="{B47CCE75-23EF-42E2-A5EA-FDF4420AC2B7}"/>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defRPr>
            </a:lvl1pPr>
          </a:lstStyle>
          <a:p>
            <a:pPr>
              <a:defRPr/>
            </a:pPr>
            <a:fld id="{6880E8C0-C1BA-489D-939A-7B1DDA1F61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16" r:id="rId4"/>
    <p:sldLayoutId id="2147483817" r:id="rId5"/>
    <p:sldLayoutId id="2147483824" r:id="rId6"/>
    <p:sldLayoutId id="2147483818" r:id="rId7"/>
    <p:sldLayoutId id="2147483825" r:id="rId8"/>
    <p:sldLayoutId id="2147483826" r:id="rId9"/>
    <p:sldLayoutId id="2147483819" r:id="rId10"/>
    <p:sldLayoutId id="214748382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reemyability.com/" TargetMode="External"/><Relationship Id="rId2" Type="http://schemas.openxmlformats.org/officeDocument/2006/relationships/hyperlink" Target="http://www.outsiders.org.uk/" TargetMode="External"/><Relationship Id="rId1" Type="http://schemas.openxmlformats.org/officeDocument/2006/relationships/slideLayout" Target="../slideLayouts/slideLayout2.xml"/><Relationship Id="rId5" Type="http://schemas.openxmlformats.org/officeDocument/2006/relationships/hyperlink" Target="http://www.able2uk.com/news/tv-film/dating-sites-covered-in-the-undateables.html" TargetMode="External"/><Relationship Id="rId4" Type="http://schemas.openxmlformats.org/officeDocument/2006/relationships/hyperlink" Target="http://www.flameintroductions.co.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aryclegg.com/" TargetMode="External"/><Relationship Id="rId2" Type="http://schemas.openxmlformats.org/officeDocument/2006/relationships/hyperlink" Target="http://www.beecourse.comdisabilityhorizons.com/category/relationshi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E9F6-8925-46BD-A264-DDFA9DB16532}"/>
              </a:ext>
            </a:extLst>
          </p:cNvPr>
          <p:cNvSpPr>
            <a:spLocks noGrp="1"/>
          </p:cNvSpPr>
          <p:nvPr>
            <p:ph type="ctrTitle"/>
          </p:nvPr>
        </p:nvSpPr>
        <p:spPr>
          <a:xfrm>
            <a:off x="2286000" y="3141663"/>
            <a:ext cx="6172200" cy="1660525"/>
          </a:xfr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txBody>
          <a:bodyPr/>
          <a:lstStyle/>
          <a:p>
            <a:pPr algn="ctr" eaLnBrk="1" fontAlgn="auto" hangingPunct="1">
              <a:spcAft>
                <a:spcPts val="0"/>
              </a:spcAft>
              <a:defRPr/>
            </a:pPr>
            <a:r>
              <a:rPr lang="en-GB" dirty="0"/>
              <a:t>Sexuality after Brain Injury</a:t>
            </a:r>
            <a:br>
              <a:rPr lang="en-GB" dirty="0"/>
            </a:br>
            <a:endParaRPr lang="en-GB" dirty="0"/>
          </a:p>
        </p:txBody>
      </p:sp>
      <p:sp>
        <p:nvSpPr>
          <p:cNvPr id="3" name="Subtitle 2">
            <a:extLst>
              <a:ext uri="{FF2B5EF4-FFF2-40B4-BE49-F238E27FC236}">
                <a16:creationId xmlns:a16="http://schemas.microsoft.com/office/drawing/2014/main" id="{232AB16D-A369-48CA-BA5F-D69AE425A371}"/>
              </a:ext>
            </a:extLst>
          </p:cNvPr>
          <p:cNvSpPr>
            <a:spLocks noGrp="1"/>
          </p:cNvSpPr>
          <p:nvPr>
            <p:ph type="subTitle" idx="1"/>
          </p:nvPr>
        </p:nvSpPr>
        <p:spPr>
          <a:xfrm>
            <a:off x="2286000" y="5003800"/>
            <a:ext cx="6172200" cy="1738313"/>
          </a:xfrm>
        </p:spPr>
        <p:txBody>
          <a:bodyPr>
            <a:normAutofit fontScale="77500" lnSpcReduction="20000"/>
          </a:bodyPr>
          <a:lstStyle/>
          <a:p>
            <a:pPr eaLnBrk="1" fontAlgn="auto" hangingPunct="1">
              <a:spcAft>
                <a:spcPts val="0"/>
              </a:spcAft>
              <a:buFont typeface="Wingdings"/>
              <a:buNone/>
              <a:defRPr/>
            </a:pPr>
            <a:r>
              <a:rPr lang="en-GB" dirty="0"/>
              <a:t>Dr Giles </a:t>
            </a:r>
            <a:r>
              <a:rPr lang="en-GB" dirty="0" err="1"/>
              <a:t>Yeates</a:t>
            </a:r>
            <a:r>
              <a:rPr lang="en-GB" dirty="0"/>
              <a:t>	</a:t>
            </a:r>
          </a:p>
          <a:p>
            <a:pPr eaLnBrk="1" fontAlgn="auto" hangingPunct="1">
              <a:spcAft>
                <a:spcPts val="0"/>
              </a:spcAft>
              <a:buFont typeface="Wingdings"/>
              <a:buNone/>
              <a:defRPr/>
            </a:pPr>
            <a:r>
              <a:rPr lang="en-GB" dirty="0"/>
              <a:t>Principal Clinical Neuropsychologist &amp; Couples Therapist</a:t>
            </a:r>
          </a:p>
          <a:p>
            <a:pPr eaLnBrk="1" fontAlgn="auto" hangingPunct="1">
              <a:spcAft>
                <a:spcPts val="0"/>
              </a:spcAft>
              <a:buFont typeface="Wingdings"/>
              <a:buNone/>
              <a:defRPr/>
            </a:pPr>
            <a:r>
              <a:rPr lang="en-GB" dirty="0"/>
              <a:t>Charlie Wilson</a:t>
            </a:r>
          </a:p>
          <a:p>
            <a:pPr eaLnBrk="1" fontAlgn="auto" hangingPunct="1">
              <a:spcAft>
                <a:spcPts val="0"/>
              </a:spcAft>
              <a:buFont typeface="Wingdings"/>
              <a:buNone/>
              <a:defRPr/>
            </a:pPr>
            <a:r>
              <a:rPr lang="en-GB" dirty="0"/>
              <a:t>Trainee Clinical Psychologist</a:t>
            </a:r>
          </a:p>
          <a:p>
            <a:pPr eaLnBrk="1" fontAlgn="auto" hangingPunct="1">
              <a:spcAft>
                <a:spcPts val="0"/>
              </a:spcAft>
              <a:buFont typeface="Wingdings"/>
              <a:buNone/>
              <a:defRPr/>
            </a:pPr>
            <a:endParaRPr lang="en-GB" dirty="0"/>
          </a:p>
          <a:p>
            <a:pPr eaLnBrk="1" fontAlgn="auto" hangingPunct="1">
              <a:spcAft>
                <a:spcPts val="0"/>
              </a:spcAft>
              <a:buFont typeface="Wingdings"/>
              <a:buNone/>
              <a:defRPr/>
            </a:pPr>
            <a:r>
              <a:rPr lang="en-GB" dirty="0"/>
              <a:t>Community Head Injury Service, Buckinghamshire Healthcare NHS Trust, Aylesbury, UK &amp; University of Oxford.</a:t>
            </a:r>
          </a:p>
        </p:txBody>
      </p:sp>
      <p:pic>
        <p:nvPicPr>
          <p:cNvPr id="10244" name="Picture 34" descr="6a00fae8d762f0000b0110167763b6860c-320pi">
            <a:extLst>
              <a:ext uri="{FF2B5EF4-FFF2-40B4-BE49-F238E27FC236}">
                <a16:creationId xmlns:a16="http://schemas.microsoft.com/office/drawing/2014/main" id="{CDA80D3C-545F-4D64-B7E2-6F5DA978C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549275"/>
            <a:ext cx="417671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FD81-D76C-4DFD-8F46-FE2E57161CE9}"/>
              </a:ext>
            </a:extLst>
          </p:cNvPr>
          <p:cNvSpPr>
            <a:spLocks noGrp="1"/>
          </p:cNvSpPr>
          <p:nvPr>
            <p:ph type="title"/>
          </p:nvPr>
        </p:nvSpPr>
        <p:spPr>
          <a:xfrm>
            <a:off x="457200" y="274638"/>
            <a:ext cx="7467600" cy="706437"/>
          </a:xfrm>
        </p:spPr>
        <p:txBody>
          <a:bodyPr/>
          <a:lstStyle/>
          <a:p>
            <a:pPr>
              <a:defRPr/>
            </a:pPr>
            <a:r>
              <a:rPr lang="en-GB" dirty="0">
                <a:solidFill>
                  <a:schemeClr val="accent2"/>
                </a:solidFill>
              </a:rPr>
              <a:t>Care giving and sexual intimacy</a:t>
            </a:r>
            <a:endParaRPr lang="en-US" dirty="0">
              <a:solidFill>
                <a:schemeClr val="accent2"/>
              </a:solidFill>
            </a:endParaRPr>
          </a:p>
        </p:txBody>
      </p:sp>
      <p:sp>
        <p:nvSpPr>
          <p:cNvPr id="3" name="Content Placeholder 2">
            <a:extLst>
              <a:ext uri="{FF2B5EF4-FFF2-40B4-BE49-F238E27FC236}">
                <a16:creationId xmlns:a16="http://schemas.microsoft.com/office/drawing/2014/main" id="{0377B736-1B79-48E6-882B-028AC77A6BF0}"/>
              </a:ext>
            </a:extLst>
          </p:cNvPr>
          <p:cNvSpPr>
            <a:spLocks noGrp="1"/>
          </p:cNvSpPr>
          <p:nvPr>
            <p:ph sz="quarter" idx="1"/>
          </p:nvPr>
        </p:nvSpPr>
        <p:spPr>
          <a:xfrm>
            <a:off x="468313" y="1125538"/>
            <a:ext cx="5111750" cy="5132387"/>
          </a:xfrm>
        </p:spPr>
        <p:txBody>
          <a:bodyPr/>
          <a:lstStyle/>
          <a:p>
            <a:pPr marL="0" indent="0">
              <a:buFont typeface="Wingdings" panose="05000000000000000000" pitchFamily="2" charset="2"/>
              <a:buNone/>
              <a:defRPr/>
            </a:pPr>
            <a:endParaRPr lang="en-GB" i="1" dirty="0">
              <a:latin typeface="Baskerville Old Face" panose="02020602080505020303" pitchFamily="18" charset="0"/>
              <a:cs typeface="Arial" panose="020B0604020202020204" pitchFamily="34" charset="0"/>
            </a:endParaRPr>
          </a:p>
          <a:p>
            <a:pPr marL="0" indent="0">
              <a:buFont typeface="Wingdings" panose="05000000000000000000" pitchFamily="2" charset="2"/>
              <a:buNone/>
              <a:defRPr/>
            </a:pPr>
            <a:endParaRPr lang="en-GB" i="1" dirty="0">
              <a:latin typeface="Baskerville Old Face" panose="02020602080505020303" pitchFamily="18" charset="0"/>
              <a:cs typeface="Arial" panose="020B0604020202020204" pitchFamily="34" charset="0"/>
            </a:endParaRPr>
          </a:p>
          <a:p>
            <a:pPr marL="0" indent="0">
              <a:buFont typeface="Wingdings" panose="05000000000000000000" pitchFamily="2" charset="2"/>
              <a:buNone/>
              <a:defRPr/>
            </a:pPr>
            <a:endParaRPr lang="en-GB" i="1" dirty="0">
              <a:latin typeface="Baskerville Old Face" panose="02020602080505020303" pitchFamily="18" charset="0"/>
              <a:cs typeface="Arial" panose="020B0604020202020204" pitchFamily="34" charset="0"/>
            </a:endParaRPr>
          </a:p>
          <a:p>
            <a:pPr marL="0" indent="0">
              <a:buFont typeface="Wingdings" panose="05000000000000000000" pitchFamily="2" charset="2"/>
              <a:buNone/>
              <a:defRPr/>
            </a:pPr>
            <a:endParaRPr lang="en-GB" i="1" dirty="0">
              <a:latin typeface="Baskerville Old Face" panose="02020602080505020303" pitchFamily="18" charset="0"/>
              <a:cs typeface="Arial" panose="020B0604020202020204" pitchFamily="34" charset="0"/>
            </a:endParaRPr>
          </a:p>
          <a:p>
            <a:pPr marL="0" indent="0">
              <a:buFont typeface="Wingdings" panose="05000000000000000000" pitchFamily="2" charset="2"/>
              <a:buNone/>
              <a:defRPr/>
            </a:pPr>
            <a:endParaRPr lang="en-GB" sz="2000" i="1" dirty="0"/>
          </a:p>
          <a:p>
            <a:pPr>
              <a:defRPr/>
            </a:pPr>
            <a:endParaRPr lang="en-US" dirty="0"/>
          </a:p>
        </p:txBody>
      </p:sp>
      <p:sp>
        <p:nvSpPr>
          <p:cNvPr id="7" name="Content Placeholder 4">
            <a:extLst>
              <a:ext uri="{FF2B5EF4-FFF2-40B4-BE49-F238E27FC236}">
                <a16:creationId xmlns:a16="http://schemas.microsoft.com/office/drawing/2014/main" id="{1B5EC3CE-C70D-4EFC-9A8F-B064AB1185B8}"/>
              </a:ext>
            </a:extLst>
          </p:cNvPr>
          <p:cNvSpPr txBox="1">
            <a:spLocks/>
          </p:cNvSpPr>
          <p:nvPr/>
        </p:nvSpPr>
        <p:spPr bwMode="auto">
          <a:xfrm>
            <a:off x="468313" y="1268413"/>
            <a:ext cx="7416800" cy="5040312"/>
          </a:xfrm>
          <a:prstGeom prst="rect">
            <a:avLst/>
          </a:prstGeom>
          <a:solidFill>
            <a:schemeClr val="accent1">
              <a:lumMod val="40000"/>
              <a:lumOff val="60000"/>
            </a:schemeClr>
          </a:solidFill>
          <a:ln w="19050">
            <a:solidFill>
              <a:schemeClr val="accent1">
                <a:lumMod val="50000"/>
              </a:schemeClr>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itchFamily="2" charset="2"/>
              <a:buNone/>
              <a:defRPr/>
            </a:pPr>
            <a:r>
              <a:rPr lang="en-GB" sz="2000" i="1" dirty="0">
                <a:cs typeface="Arial" panose="020B0604020202020204" pitchFamily="34" charset="0"/>
              </a:rPr>
              <a:t>“It’s the lingering and holding. We don’t have that anymore. That’s what I miss the most”</a:t>
            </a:r>
          </a:p>
          <a:p>
            <a:pPr marL="0" indent="0">
              <a:buFont typeface="Wingdings" pitchFamily="2" charset="2"/>
              <a:buNone/>
              <a:defRPr/>
            </a:pPr>
            <a:endParaRPr lang="en-GB" sz="2000" i="1" dirty="0">
              <a:cs typeface="Arial" panose="020B0604020202020204" pitchFamily="34" charset="0"/>
            </a:endParaRPr>
          </a:p>
          <a:p>
            <a:pPr marL="0" indent="0">
              <a:buFont typeface="Wingdings" pitchFamily="2" charset="2"/>
              <a:buNone/>
              <a:defRPr/>
            </a:pPr>
            <a:r>
              <a:rPr lang="en-GB" sz="2000" i="1" dirty="0">
                <a:solidFill>
                  <a:srgbClr val="FF0000"/>
                </a:solidFill>
                <a:cs typeface="Arial" panose="020B0604020202020204" pitchFamily="34" charset="0"/>
              </a:rPr>
              <a:t>“I feel kind of awkward about things. What can we do now”</a:t>
            </a:r>
          </a:p>
          <a:p>
            <a:pPr marL="0" indent="0">
              <a:buFont typeface="Wingdings" pitchFamily="2" charset="2"/>
              <a:buNone/>
              <a:defRPr/>
            </a:pPr>
            <a:endParaRPr lang="en-GB" sz="2000" i="1" dirty="0">
              <a:solidFill>
                <a:srgbClr val="FF0000"/>
              </a:solidFill>
              <a:cs typeface="Arial" panose="020B0604020202020204" pitchFamily="34" charset="0"/>
            </a:endParaRPr>
          </a:p>
          <a:p>
            <a:pPr marL="0" indent="0">
              <a:buFont typeface="Wingdings" pitchFamily="2" charset="2"/>
              <a:buNone/>
              <a:defRPr/>
            </a:pPr>
            <a:endParaRPr lang="en-GB" sz="2000" i="1" dirty="0">
              <a:solidFill>
                <a:srgbClr val="FF0000"/>
              </a:solidFill>
              <a:cs typeface="Arial" panose="020B0604020202020204" pitchFamily="34" charset="0"/>
            </a:endParaRPr>
          </a:p>
          <a:p>
            <a:pPr marL="0" indent="0">
              <a:buFont typeface="Wingdings" pitchFamily="2" charset="2"/>
              <a:buNone/>
              <a:defRPr/>
            </a:pPr>
            <a:endParaRPr lang="en-GB" sz="2000" i="1" dirty="0">
              <a:solidFill>
                <a:srgbClr val="FF0000"/>
              </a:solidFill>
              <a:cs typeface="Arial" panose="020B0604020202020204" pitchFamily="34" charset="0"/>
            </a:endParaRPr>
          </a:p>
          <a:p>
            <a:pPr marL="0" indent="0">
              <a:buFont typeface="Wingdings" pitchFamily="2" charset="2"/>
              <a:buNone/>
              <a:defRPr/>
            </a:pPr>
            <a:endParaRPr lang="en-GB" sz="2000" i="1" dirty="0">
              <a:solidFill>
                <a:srgbClr val="FF0000"/>
              </a:solidFill>
              <a:cs typeface="Arial" panose="020B0604020202020204" pitchFamily="34" charset="0"/>
            </a:endParaRPr>
          </a:p>
          <a:p>
            <a:pPr marL="0" indent="0">
              <a:buFont typeface="Wingdings" pitchFamily="2" charset="2"/>
              <a:buNone/>
              <a:defRPr/>
            </a:pPr>
            <a:r>
              <a:rPr lang="en-GB" sz="2000" i="1" dirty="0"/>
              <a:t>“I would like more hugging and kissing, the nurturing that kind of loving feeling”</a:t>
            </a:r>
          </a:p>
          <a:p>
            <a:pPr marL="0" indent="0">
              <a:buFont typeface="Wingdings" pitchFamily="2" charset="2"/>
              <a:buNone/>
              <a:defRPr/>
            </a:pPr>
            <a:endParaRPr lang="en-GB" sz="2000" i="1" dirty="0"/>
          </a:p>
          <a:p>
            <a:pPr marL="0" indent="0">
              <a:buFont typeface="Wingdings" pitchFamily="2" charset="2"/>
              <a:buNone/>
              <a:defRPr/>
            </a:pPr>
            <a:r>
              <a:rPr lang="en-GB" sz="2000" i="1" dirty="0">
                <a:solidFill>
                  <a:srgbClr val="FF0000"/>
                </a:solidFill>
                <a:cs typeface="Arial" panose="020B0604020202020204" pitchFamily="34" charset="0"/>
              </a:rPr>
              <a:t>“We cant have real sex anymore”</a:t>
            </a:r>
          </a:p>
          <a:p>
            <a:pPr marL="0" indent="0">
              <a:buFont typeface="Wingdings" pitchFamily="2" charset="2"/>
              <a:buNone/>
              <a:defRPr/>
            </a:pPr>
            <a:endParaRPr lang="en-US" sz="2000" i="1" dirty="0">
              <a:latin typeface="Baskerville Old Face" panose="02020602080505020303" pitchFamily="18" charset="0"/>
            </a:endParaRPr>
          </a:p>
          <a:p>
            <a:pPr marL="0" indent="0">
              <a:buFont typeface="Wingdings" pitchFamily="2" charset="2"/>
              <a:buNone/>
              <a:defRPr/>
            </a:pPr>
            <a:endParaRPr lang="en-GB" sz="2000" i="1" dirty="0">
              <a:solidFill>
                <a:srgbClr val="FF0000"/>
              </a:solidFill>
              <a:cs typeface="Arial" panose="020B0604020202020204" pitchFamily="34" charset="0"/>
            </a:endParaRPr>
          </a:p>
          <a:p>
            <a:pPr marL="0" indent="0">
              <a:buFont typeface="Wingdings" pitchFamily="2" charset="2"/>
              <a:buNone/>
              <a:defRPr/>
            </a:pPr>
            <a:endParaRPr lang="en-GB" sz="2000" i="1" dirty="0">
              <a:cs typeface="Arial" panose="020B0604020202020204" pitchFamily="34" charset="0"/>
            </a:endParaRPr>
          </a:p>
        </p:txBody>
      </p:sp>
      <p:pic>
        <p:nvPicPr>
          <p:cNvPr id="19461" name="Picture 6" descr="images.jpg">
            <a:extLst>
              <a:ext uri="{FF2B5EF4-FFF2-40B4-BE49-F238E27FC236}">
                <a16:creationId xmlns:a16="http://schemas.microsoft.com/office/drawing/2014/main" id="{EF4472FE-440D-4E76-8422-807917B6C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781300"/>
            <a:ext cx="28606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image-e1325020299942.jpg">
            <a:extLst>
              <a:ext uri="{FF2B5EF4-FFF2-40B4-BE49-F238E27FC236}">
                <a16:creationId xmlns:a16="http://schemas.microsoft.com/office/drawing/2014/main" id="{E6DFEA78-19FC-4248-B3D7-825CD737C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88" y="4700588"/>
            <a:ext cx="273526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8292-C516-4EA0-B809-24180BFEA3C1}"/>
              </a:ext>
            </a:extLst>
          </p:cNvPr>
          <p:cNvSpPr>
            <a:spLocks noGrp="1"/>
          </p:cNvSpPr>
          <p:nvPr>
            <p:ph type="title"/>
          </p:nvPr>
        </p:nvSpPr>
        <p:spPr>
          <a:xfrm>
            <a:off x="457200" y="274638"/>
            <a:ext cx="7467600" cy="850900"/>
          </a:xfrm>
        </p:spPr>
        <p:txBody>
          <a:bodyPr/>
          <a:lstStyle/>
          <a:p>
            <a:pPr>
              <a:defRPr/>
            </a:pPr>
            <a:r>
              <a:rPr lang="en-GB" dirty="0">
                <a:solidFill>
                  <a:schemeClr val="accent2"/>
                </a:solidFill>
              </a:rPr>
              <a:t>“dilemma of caregiving”</a:t>
            </a:r>
            <a:endParaRPr lang="en-US" dirty="0">
              <a:solidFill>
                <a:schemeClr val="accent2"/>
              </a:solidFill>
            </a:endParaRPr>
          </a:p>
        </p:txBody>
      </p:sp>
      <p:sp>
        <p:nvSpPr>
          <p:cNvPr id="3" name="Content Placeholder 2">
            <a:extLst>
              <a:ext uri="{FF2B5EF4-FFF2-40B4-BE49-F238E27FC236}">
                <a16:creationId xmlns:a16="http://schemas.microsoft.com/office/drawing/2014/main" id="{A8D220F2-923C-4295-AE73-BF29D07A23D1}"/>
              </a:ext>
            </a:extLst>
          </p:cNvPr>
          <p:cNvSpPr>
            <a:spLocks noGrp="1"/>
          </p:cNvSpPr>
          <p:nvPr>
            <p:ph sz="quarter" idx="1"/>
          </p:nvPr>
        </p:nvSpPr>
        <p:spPr>
          <a:xfrm>
            <a:off x="457200" y="1268413"/>
            <a:ext cx="7467600" cy="5205412"/>
          </a:xfrm>
        </p:spPr>
        <p:txBody>
          <a:bodyPr/>
          <a:lstStyle/>
          <a:p>
            <a:pPr>
              <a:defRPr/>
            </a:pPr>
            <a:r>
              <a:rPr lang="en-GB" sz="2000" dirty="0"/>
              <a:t>Chronic illness and disability, such as living with a brain injury can challenge the physical and emotional boundaries of our relationships. </a:t>
            </a:r>
          </a:p>
          <a:p>
            <a:pPr>
              <a:defRPr/>
            </a:pPr>
            <a:r>
              <a:rPr lang="en-GB" sz="2000" dirty="0"/>
              <a:t>The dynamics of care can interfere with sex, intimacy, and physical contact– for both partners</a:t>
            </a:r>
          </a:p>
          <a:p>
            <a:pPr>
              <a:defRPr/>
            </a:pPr>
            <a:r>
              <a:rPr lang="en-GB" sz="2000" dirty="0"/>
              <a:t>Reduce sexual intimacy</a:t>
            </a:r>
          </a:p>
          <a:p>
            <a:pPr>
              <a:defRPr/>
            </a:pPr>
            <a:r>
              <a:rPr lang="en-GB" sz="2000" dirty="0"/>
              <a:t>Changes roles and status in relationship</a:t>
            </a:r>
          </a:p>
          <a:p>
            <a:pPr marL="0" indent="0">
              <a:buFont typeface="Wingdings" panose="05000000000000000000" pitchFamily="2" charset="2"/>
              <a:buNone/>
              <a:defRPr/>
            </a:pPr>
            <a:endParaRPr lang="en-GB" dirty="0"/>
          </a:p>
          <a:p>
            <a:pPr>
              <a:defRPr/>
            </a:pPr>
            <a:endParaRPr lang="en-GB" dirty="0"/>
          </a:p>
          <a:p>
            <a:pPr>
              <a:defRPr/>
            </a:pPr>
            <a:endParaRPr lang="en-GB" dirty="0"/>
          </a:p>
          <a:p>
            <a:pPr>
              <a:defRPr/>
            </a:pPr>
            <a:endParaRPr lang="en-US" dirty="0"/>
          </a:p>
        </p:txBody>
      </p:sp>
      <p:graphicFrame>
        <p:nvGraphicFramePr>
          <p:cNvPr id="4" name="Diagram 3">
            <a:extLst>
              <a:ext uri="{FF2B5EF4-FFF2-40B4-BE49-F238E27FC236}">
                <a16:creationId xmlns:a16="http://schemas.microsoft.com/office/drawing/2014/main" id="{C4212460-3AF6-4E5C-A517-26CA4DB951C3}"/>
              </a:ext>
            </a:extLst>
          </p:cNvPr>
          <p:cNvGraphicFramePr/>
          <p:nvPr/>
        </p:nvGraphicFramePr>
        <p:xfrm>
          <a:off x="971600" y="2060848"/>
          <a:ext cx="6696744"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umblr_m717gjppsH1rsieu1.jpg">
            <a:extLst>
              <a:ext uri="{FF2B5EF4-FFF2-40B4-BE49-F238E27FC236}">
                <a16:creationId xmlns:a16="http://schemas.microsoft.com/office/drawing/2014/main" id="{F6996143-D0A4-415A-AFDF-EFE41674E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33375"/>
            <a:ext cx="4681537"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20-couple-sex-636.jpg">
            <a:extLst>
              <a:ext uri="{FF2B5EF4-FFF2-40B4-BE49-F238E27FC236}">
                <a16:creationId xmlns:a16="http://schemas.microsoft.com/office/drawing/2014/main" id="{CE1D1CFD-0B39-447C-9FA1-2B54FB06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568801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a:extLst>
              <a:ext uri="{FF2B5EF4-FFF2-40B4-BE49-F238E27FC236}">
                <a16:creationId xmlns:a16="http://schemas.microsoft.com/office/drawing/2014/main" id="{D5CAB34E-C6D3-4C55-8CAB-AACA12702F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49275"/>
            <a:ext cx="5399088"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0_61_Kiss_neck_320.jpg">
            <a:extLst>
              <a:ext uri="{FF2B5EF4-FFF2-40B4-BE49-F238E27FC236}">
                <a16:creationId xmlns:a16="http://schemas.microsoft.com/office/drawing/2014/main" id="{79B6589D-4BB7-43CE-9FB4-836232DD9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84313"/>
            <a:ext cx="5994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couple.jpg">
            <a:extLst>
              <a:ext uri="{FF2B5EF4-FFF2-40B4-BE49-F238E27FC236}">
                <a16:creationId xmlns:a16="http://schemas.microsoft.com/office/drawing/2014/main" id="{29837F70-BFB0-4382-BFCD-7CD350F69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52513"/>
            <a:ext cx="448945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360_tickle_spa_0627.jpg">
            <a:extLst>
              <a:ext uri="{FF2B5EF4-FFF2-40B4-BE49-F238E27FC236}">
                <a16:creationId xmlns:a16="http://schemas.microsoft.com/office/drawing/2014/main" id="{318481DA-9B91-487D-A396-F50580AD2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68413"/>
            <a:ext cx="681037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whisper.png">
            <a:extLst>
              <a:ext uri="{FF2B5EF4-FFF2-40B4-BE49-F238E27FC236}">
                <a16:creationId xmlns:a16="http://schemas.microsoft.com/office/drawing/2014/main" id="{302D4A54-5A93-41EF-97C2-18DAC9A61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81075"/>
            <a:ext cx="460851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id="{387021A6-A6C3-4FE0-9B5E-787DC3F8FCBC}"/>
              </a:ext>
            </a:extLst>
          </p:cNvPr>
          <p:cNvSpPr/>
          <p:nvPr/>
        </p:nvSpPr>
        <p:spPr>
          <a:xfrm>
            <a:off x="2843213" y="1773238"/>
            <a:ext cx="3529012" cy="3671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B314-1A42-431F-9ADA-4BCA4ADB48AC}"/>
              </a:ext>
            </a:extLst>
          </p:cNvPr>
          <p:cNvSpPr>
            <a:spLocks noGrp="1"/>
          </p:cNvSpPr>
          <p:nvPr>
            <p:ph type="title"/>
          </p:nvPr>
        </p:nvSpPr>
        <p:spPr/>
        <p:txBody>
          <a:bodyPr/>
          <a:lstStyle/>
          <a:p>
            <a:pPr eaLnBrk="1" fontAlgn="auto" hangingPunct="1">
              <a:spcAft>
                <a:spcPts val="0"/>
              </a:spcAft>
              <a:defRPr/>
            </a:pPr>
            <a:r>
              <a:rPr lang="en-GB" dirty="0"/>
              <a:t>1</a:t>
            </a:r>
            <a:r>
              <a:rPr lang="en-GB" baseline="30000" dirty="0"/>
              <a:t>st</a:t>
            </a:r>
            <a:r>
              <a:rPr lang="en-GB" dirty="0"/>
              <a:t> Step to being supported…</a:t>
            </a:r>
          </a:p>
        </p:txBody>
      </p:sp>
      <p:sp>
        <p:nvSpPr>
          <p:cNvPr id="11267" name="Content Placeholder 2">
            <a:extLst>
              <a:ext uri="{FF2B5EF4-FFF2-40B4-BE49-F238E27FC236}">
                <a16:creationId xmlns:a16="http://schemas.microsoft.com/office/drawing/2014/main" id="{79DD2CE4-9960-41A3-897A-76B7378585CC}"/>
              </a:ext>
            </a:extLst>
          </p:cNvPr>
          <p:cNvSpPr>
            <a:spLocks noGrp="1"/>
          </p:cNvSpPr>
          <p:nvPr>
            <p:ph sz="quarter" idx="1"/>
          </p:nvPr>
        </p:nvSpPr>
        <p:spPr>
          <a:xfrm>
            <a:off x="457200" y="1600200"/>
            <a:ext cx="7467600" cy="4873625"/>
          </a:xfrm>
        </p:spPr>
        <p:txBody>
          <a:bodyPr/>
          <a:lstStyle/>
          <a:p>
            <a:pPr eaLnBrk="1" hangingPunct="1"/>
            <a:r>
              <a:rPr lang="en-GB" altLang="en-US"/>
              <a:t>Being asked!</a:t>
            </a:r>
          </a:p>
          <a:p>
            <a:pPr lvl="1" eaLnBrk="1" hangingPunct="1"/>
            <a:endParaRPr lang="en-GB" altLang="en-US"/>
          </a:p>
          <a:p>
            <a:pPr lvl="1" eaLnBrk="1" hangingPunct="1"/>
            <a:r>
              <a:rPr lang="en-GB" altLang="en-US"/>
              <a:t>How have things changed?</a:t>
            </a:r>
          </a:p>
          <a:p>
            <a:pPr lvl="1" eaLnBrk="1" hangingPunct="1"/>
            <a:endParaRPr lang="en-GB" altLang="en-US"/>
          </a:p>
          <a:p>
            <a:pPr lvl="1" eaLnBrk="1" hangingPunct="1"/>
            <a:r>
              <a:rPr lang="en-GB" altLang="en-US"/>
              <a:t>What is the impact of these changes on your life, your identity, people close to you?</a:t>
            </a:r>
          </a:p>
          <a:p>
            <a:pPr lvl="1" eaLnBrk="1" hangingPunct="1"/>
            <a:endParaRPr lang="en-GB" altLang="en-US"/>
          </a:p>
          <a:p>
            <a:pPr lvl="1" eaLnBrk="1" hangingPunct="1"/>
            <a:r>
              <a:rPr lang="en-GB" altLang="en-US"/>
              <a:t>Many services neglect these questions</a:t>
            </a:r>
          </a:p>
          <a:p>
            <a:pPr lvl="1" eaLnBrk="1" hangingPunct="1"/>
            <a:endParaRPr lang="en-GB" altLang="en-US"/>
          </a:p>
          <a:p>
            <a:pPr lvl="1" eaLnBrk="1" hangingPunct="1"/>
            <a:r>
              <a:rPr lang="en-GB" altLang="en-US"/>
              <a:t>Fewer still offer support to manage these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8">
            <a:extLst>
              <a:ext uri="{FF2B5EF4-FFF2-40B4-BE49-F238E27FC236}">
                <a16:creationId xmlns:a16="http://schemas.microsoft.com/office/drawing/2014/main" id="{685A29CE-3133-44B7-8A1A-74E4E6EF90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81075"/>
            <a:ext cx="712152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0">
            <a:extLst>
              <a:ext uri="{FF2B5EF4-FFF2-40B4-BE49-F238E27FC236}">
                <a16:creationId xmlns:a16="http://schemas.microsoft.com/office/drawing/2014/main" id="{051B0783-7E75-436E-9F12-0C58D70882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52513"/>
            <a:ext cx="51562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3">
            <a:extLst>
              <a:ext uri="{FF2B5EF4-FFF2-40B4-BE49-F238E27FC236}">
                <a16:creationId xmlns:a16="http://schemas.microsoft.com/office/drawing/2014/main" id="{68587112-0A00-43EF-82F2-1F8F28DD7D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7475" y="1052513"/>
            <a:ext cx="688022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4">
            <a:extLst>
              <a:ext uri="{FF2B5EF4-FFF2-40B4-BE49-F238E27FC236}">
                <a16:creationId xmlns:a16="http://schemas.microsoft.com/office/drawing/2014/main" id="{4AF7B83B-E8C3-4B07-9C54-99AF06ADEE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79488"/>
            <a:ext cx="48942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1">
            <a:extLst>
              <a:ext uri="{FF2B5EF4-FFF2-40B4-BE49-F238E27FC236}">
                <a16:creationId xmlns:a16="http://schemas.microsoft.com/office/drawing/2014/main" id="{06182863-8EC3-4A51-93CF-FE7C54D21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04988"/>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9">
            <a:extLst>
              <a:ext uri="{FF2B5EF4-FFF2-40B4-BE49-F238E27FC236}">
                <a16:creationId xmlns:a16="http://schemas.microsoft.com/office/drawing/2014/main" id="{294742E0-E23E-4E4E-87A4-6FA73C9642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341438"/>
            <a:ext cx="53975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1272-9408-4423-99A3-E239797F66C8}"/>
              </a:ext>
            </a:extLst>
          </p:cNvPr>
          <p:cNvSpPr>
            <a:spLocks noGrp="1"/>
          </p:cNvSpPr>
          <p:nvPr>
            <p:ph type="title"/>
          </p:nvPr>
        </p:nvSpPr>
        <p:spPr>
          <a:xfrm>
            <a:off x="457200" y="274638"/>
            <a:ext cx="7467600" cy="490537"/>
          </a:xfrm>
        </p:spPr>
        <p:txBody>
          <a:bodyPr>
            <a:normAutofit fontScale="90000"/>
          </a:bodyPr>
          <a:lstStyle/>
          <a:p>
            <a:pPr>
              <a:defRPr/>
            </a:pPr>
            <a:r>
              <a:rPr lang="en-GB" dirty="0">
                <a:solidFill>
                  <a:schemeClr val="accent2"/>
                </a:solidFill>
              </a:rPr>
              <a:t>“dilemma of caregiving”</a:t>
            </a:r>
            <a:endParaRPr lang="en-US" dirty="0">
              <a:solidFill>
                <a:schemeClr val="accent2"/>
              </a:solidFill>
            </a:endParaRPr>
          </a:p>
        </p:txBody>
      </p:sp>
      <p:sp>
        <p:nvSpPr>
          <p:cNvPr id="3" name="Content Placeholder 2">
            <a:extLst>
              <a:ext uri="{FF2B5EF4-FFF2-40B4-BE49-F238E27FC236}">
                <a16:creationId xmlns:a16="http://schemas.microsoft.com/office/drawing/2014/main" id="{B39E45A3-DE14-4587-999B-362A816FEFD1}"/>
              </a:ext>
            </a:extLst>
          </p:cNvPr>
          <p:cNvSpPr>
            <a:spLocks noGrp="1"/>
          </p:cNvSpPr>
          <p:nvPr>
            <p:ph sz="quarter" idx="1"/>
          </p:nvPr>
        </p:nvSpPr>
        <p:spPr>
          <a:xfrm>
            <a:off x="457200" y="908050"/>
            <a:ext cx="7467600" cy="5565775"/>
          </a:xfrm>
        </p:spPr>
        <p:txBody>
          <a:bodyPr/>
          <a:lstStyle/>
          <a:p>
            <a:pPr>
              <a:defRPr/>
            </a:pPr>
            <a:r>
              <a:rPr lang="en-GB" dirty="0"/>
              <a:t>Harder to see partner sexually when doing personal care tasks</a:t>
            </a:r>
          </a:p>
          <a:p>
            <a:pPr>
              <a:defRPr/>
            </a:pPr>
            <a:r>
              <a:rPr lang="en-GB" dirty="0">
                <a:solidFill>
                  <a:srgbClr val="00B0F0"/>
                </a:solidFill>
              </a:rPr>
              <a:t>Role can seem incompatible with a sexual relationship</a:t>
            </a:r>
          </a:p>
          <a:p>
            <a:pPr marL="0" indent="0">
              <a:buFont typeface="Wingdings" panose="05000000000000000000" pitchFamily="2" charset="2"/>
              <a:buNone/>
              <a:defRPr/>
            </a:pPr>
            <a:endParaRPr lang="en-GB" dirty="0">
              <a:solidFill>
                <a:srgbClr val="00B0F0"/>
              </a:solidFill>
            </a:endParaRPr>
          </a:p>
          <a:p>
            <a:pPr>
              <a:defRPr/>
            </a:pPr>
            <a:r>
              <a:rPr lang="en-GB" dirty="0"/>
              <a:t>Unsure where to set boundaries</a:t>
            </a:r>
            <a:endParaRPr lang="en-GB" dirty="0">
              <a:solidFill>
                <a:srgbClr val="00B0F0"/>
              </a:solidFill>
            </a:endParaRPr>
          </a:p>
          <a:p>
            <a:pPr marL="0" indent="0">
              <a:buFont typeface="Wingdings" panose="05000000000000000000" pitchFamily="2" charset="2"/>
              <a:buNone/>
              <a:defRPr/>
            </a:pPr>
            <a:endParaRPr lang="en-GB" dirty="0">
              <a:solidFill>
                <a:srgbClr val="00B0F0"/>
              </a:solidFill>
            </a:endParaRPr>
          </a:p>
          <a:p>
            <a:pPr>
              <a:defRPr/>
            </a:pPr>
            <a:r>
              <a:rPr lang="en-GB" dirty="0">
                <a:solidFill>
                  <a:srgbClr val="00B0F0"/>
                </a:solidFill>
              </a:rPr>
              <a:t>Unsure whether its “morally” right now - guilt</a:t>
            </a:r>
          </a:p>
          <a:p>
            <a:pPr>
              <a:defRPr/>
            </a:pPr>
            <a:endParaRPr lang="en-GB" dirty="0"/>
          </a:p>
          <a:p>
            <a:pPr>
              <a:defRPr/>
            </a:pPr>
            <a:r>
              <a:rPr lang="en-GB" dirty="0"/>
              <a:t>Sex can feel inappropriate or frivolous</a:t>
            </a:r>
          </a:p>
          <a:p>
            <a:pPr marL="0" indent="0">
              <a:buFont typeface="Wingdings" panose="05000000000000000000" pitchFamily="2" charset="2"/>
              <a:buNone/>
              <a:defRPr/>
            </a:pPr>
            <a:endParaRPr lang="en-GB" dirty="0"/>
          </a:p>
          <a:p>
            <a:pPr>
              <a:defRPr/>
            </a:pPr>
            <a:r>
              <a:rPr lang="en-GB" dirty="0">
                <a:solidFill>
                  <a:srgbClr val="00B0F0"/>
                </a:solidFill>
              </a:rPr>
              <a:t>If sexual intercourse reduces other forms of physical touch and intimacy can also reduce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aving-emotional-intimacy-photo-u1.jpg">
            <a:extLst>
              <a:ext uri="{FF2B5EF4-FFF2-40B4-BE49-F238E27FC236}">
                <a16:creationId xmlns:a16="http://schemas.microsoft.com/office/drawing/2014/main" id="{3B59FD7F-044A-4E72-91C5-F6A01D5A9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957638"/>
            <a:ext cx="41433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a:extLst>
              <a:ext uri="{FF2B5EF4-FFF2-40B4-BE49-F238E27FC236}">
                <a16:creationId xmlns:a16="http://schemas.microsoft.com/office/drawing/2014/main" id="{28E02886-E506-4F72-8D56-A6770F0F1D35}"/>
              </a:ext>
            </a:extLst>
          </p:cNvPr>
          <p:cNvSpPr/>
          <p:nvPr/>
        </p:nvSpPr>
        <p:spPr>
          <a:xfrm>
            <a:off x="6011863" y="4508500"/>
            <a:ext cx="1763712" cy="165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4">
            <a:extLst>
              <a:ext uri="{FF2B5EF4-FFF2-40B4-BE49-F238E27FC236}">
                <a16:creationId xmlns:a16="http://schemas.microsoft.com/office/drawing/2014/main" id="{66A15073-D908-425F-B619-41BEE093135D}"/>
              </a:ext>
            </a:extLst>
          </p:cNvPr>
          <p:cNvSpPr txBox="1">
            <a:spLocks/>
          </p:cNvSpPr>
          <p:nvPr/>
        </p:nvSpPr>
        <p:spPr bwMode="auto">
          <a:xfrm>
            <a:off x="755650" y="620713"/>
            <a:ext cx="7416800" cy="2879725"/>
          </a:xfrm>
          <a:prstGeom prst="rect">
            <a:avLst/>
          </a:prstGeom>
          <a:solidFill>
            <a:schemeClr val="accent1">
              <a:lumMod val="40000"/>
              <a:lumOff val="60000"/>
            </a:schemeClr>
          </a:solidFill>
          <a:ln w="19050">
            <a:solidFill>
              <a:schemeClr val="accent1">
                <a:lumMod val="50000"/>
              </a:schemeClr>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GB" sz="2000" i="1" dirty="0">
                <a:cs typeface="Arial" panose="020B0604020202020204" pitchFamily="34" charset="0"/>
              </a:rPr>
              <a:t>When you’re a carer its hard to be a lover, for either party. Dealing with incontinence, and the daily grind of washing, dressing, shaving…”</a:t>
            </a:r>
          </a:p>
          <a:p>
            <a:pPr marL="0" indent="0">
              <a:buFont typeface="Wingdings" pitchFamily="2" charset="2"/>
              <a:buNone/>
              <a:defRPr/>
            </a:pPr>
            <a:endParaRPr lang="en-GB" sz="2000" i="1" dirty="0">
              <a:cs typeface="Arial" panose="020B0604020202020204" pitchFamily="34" charset="0"/>
            </a:endParaRPr>
          </a:p>
          <a:p>
            <a:pPr>
              <a:defRPr/>
            </a:pPr>
            <a:r>
              <a:rPr lang="en-GB" sz="2000" i="1" dirty="0">
                <a:cs typeface="Arial" panose="020B0604020202020204" pitchFamily="34" charset="0"/>
              </a:rPr>
              <a:t>“Its deteriorated into a parent-child relationship which neither of us want it to be”</a:t>
            </a:r>
          </a:p>
          <a:p>
            <a:pPr>
              <a:defRPr/>
            </a:pPr>
            <a:endParaRPr lang="en-GB" sz="2000" i="1" dirty="0">
              <a:cs typeface="Arial" panose="020B0604020202020204" pitchFamily="34" charset="0"/>
            </a:endParaRPr>
          </a:p>
          <a:p>
            <a:pPr>
              <a:defRPr/>
            </a:pPr>
            <a:r>
              <a:rPr lang="en-GB" sz="2000" i="1" dirty="0">
                <a:cs typeface="Arial" panose="020B0604020202020204" pitchFamily="34" charset="0"/>
              </a:rPr>
              <a:t>“Its like looking after one of your children now.”</a:t>
            </a:r>
          </a:p>
          <a:p>
            <a:pPr>
              <a:defRPr/>
            </a:pPr>
            <a:endParaRPr lang="en-GB" sz="3200" i="1" dirty="0">
              <a:cs typeface="Arial" panose="020B0604020202020204" pitchFamily="34" charset="0"/>
            </a:endParaRPr>
          </a:p>
          <a:p>
            <a:pPr>
              <a:defRPr/>
            </a:pPr>
            <a:endParaRPr lang="en-GB" sz="3200" i="1" dirty="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a:extLst>
              <a:ext uri="{FF2B5EF4-FFF2-40B4-BE49-F238E27FC236}">
                <a16:creationId xmlns:a16="http://schemas.microsoft.com/office/drawing/2014/main" id="{E23B3800-A5C5-426B-B647-712DAECF4A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730625"/>
            <a:ext cx="35655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9A6B2DF7-8C97-4A4B-83C0-A80A630E3FB1}"/>
              </a:ext>
            </a:extLst>
          </p:cNvPr>
          <p:cNvSpPr/>
          <p:nvPr/>
        </p:nvSpPr>
        <p:spPr>
          <a:xfrm>
            <a:off x="971550" y="4230688"/>
            <a:ext cx="2159000" cy="17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4">
            <a:extLst>
              <a:ext uri="{FF2B5EF4-FFF2-40B4-BE49-F238E27FC236}">
                <a16:creationId xmlns:a16="http://schemas.microsoft.com/office/drawing/2014/main" id="{72F01757-B334-44C9-868C-F5CC80F9E77B}"/>
              </a:ext>
            </a:extLst>
          </p:cNvPr>
          <p:cNvSpPr txBox="1">
            <a:spLocks/>
          </p:cNvSpPr>
          <p:nvPr/>
        </p:nvSpPr>
        <p:spPr bwMode="auto">
          <a:xfrm>
            <a:off x="827088" y="549275"/>
            <a:ext cx="7416800" cy="2879725"/>
          </a:xfrm>
          <a:prstGeom prst="rect">
            <a:avLst/>
          </a:prstGeom>
          <a:solidFill>
            <a:schemeClr val="accent1">
              <a:lumMod val="40000"/>
              <a:lumOff val="60000"/>
            </a:schemeClr>
          </a:solidFill>
          <a:ln w="19050">
            <a:solidFill>
              <a:schemeClr val="accent1">
                <a:lumMod val="50000"/>
              </a:schemeClr>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itchFamily="2" charset="2"/>
              <a:buNone/>
              <a:defRPr/>
            </a:pPr>
            <a:r>
              <a:rPr lang="en-GB" sz="2000" i="1" dirty="0">
                <a:cs typeface="Arial" panose="020B0604020202020204" pitchFamily="34" charset="0"/>
              </a:rPr>
              <a:t>“You feel more like a father than a lover, someone has to be there to give her tablets, make sure she’s </a:t>
            </a:r>
            <a:r>
              <a:rPr lang="en-GB" sz="2000" i="1" dirty="0" err="1">
                <a:cs typeface="Arial" panose="020B0604020202020204" pitchFamily="34" charset="0"/>
              </a:rPr>
              <a:t>allright</a:t>
            </a:r>
            <a:r>
              <a:rPr lang="en-GB" sz="2000" i="1" dirty="0">
                <a:cs typeface="Arial" panose="020B0604020202020204" pitchFamily="34" charset="0"/>
              </a:rPr>
              <a:t>”</a:t>
            </a:r>
          </a:p>
          <a:p>
            <a:pPr>
              <a:defRPr/>
            </a:pPr>
            <a:endParaRPr lang="en-GB" sz="2000" i="1" dirty="0">
              <a:cs typeface="Arial" panose="020B0604020202020204" pitchFamily="34" charset="0"/>
            </a:endParaRPr>
          </a:p>
          <a:p>
            <a:pPr marL="0" indent="0">
              <a:buFont typeface="Wingdings" pitchFamily="2" charset="2"/>
              <a:buNone/>
              <a:defRPr/>
            </a:pPr>
            <a:r>
              <a:rPr lang="en-GB" sz="2000" i="1" dirty="0">
                <a:cs typeface="Arial" panose="020B0604020202020204" pitchFamily="34" charset="0"/>
              </a:rPr>
              <a:t>My role of carer has overridden my role as wife”</a:t>
            </a:r>
          </a:p>
          <a:p>
            <a:pPr>
              <a:defRPr/>
            </a:pPr>
            <a:endParaRPr lang="en-GB" sz="2000" i="1" dirty="0">
              <a:cs typeface="Arial" panose="020B0604020202020204" pitchFamily="34" charset="0"/>
            </a:endParaRPr>
          </a:p>
          <a:p>
            <a:pPr marL="0" indent="0">
              <a:buFont typeface="Wingdings" pitchFamily="2" charset="2"/>
              <a:buNone/>
              <a:defRPr/>
            </a:pPr>
            <a:r>
              <a:rPr lang="en-GB" sz="2000" i="1" dirty="0">
                <a:cs typeface="Arial" panose="020B0604020202020204" pitchFamily="34" charset="0"/>
              </a:rPr>
              <a:t>“I feel more like a caretaker than a spouse. I’ve lost that wife position”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6CAA-6C92-4259-9333-DD2F55A95D19}"/>
              </a:ext>
            </a:extLst>
          </p:cNvPr>
          <p:cNvSpPr>
            <a:spLocks noGrp="1"/>
          </p:cNvSpPr>
          <p:nvPr>
            <p:ph type="title"/>
          </p:nvPr>
        </p:nvSpPr>
        <p:spPr>
          <a:xfrm>
            <a:off x="457200" y="274638"/>
            <a:ext cx="7467600" cy="706437"/>
          </a:xfrm>
        </p:spPr>
        <p:txBody>
          <a:bodyPr/>
          <a:lstStyle/>
          <a:p>
            <a:pPr>
              <a:defRPr/>
            </a:pPr>
            <a:r>
              <a:rPr lang="en-GB" dirty="0">
                <a:solidFill>
                  <a:schemeClr val="accent2"/>
                </a:solidFill>
              </a:rPr>
              <a:t>Being cared for</a:t>
            </a:r>
            <a:endParaRPr lang="en-US" dirty="0">
              <a:solidFill>
                <a:schemeClr val="accent2"/>
              </a:solidFill>
            </a:endParaRPr>
          </a:p>
        </p:txBody>
      </p:sp>
      <p:sp>
        <p:nvSpPr>
          <p:cNvPr id="36867" name="Content Placeholder 2">
            <a:extLst>
              <a:ext uri="{FF2B5EF4-FFF2-40B4-BE49-F238E27FC236}">
                <a16:creationId xmlns:a16="http://schemas.microsoft.com/office/drawing/2014/main" id="{B9A44F9A-0AE6-49F8-9DB6-2577F9CD1718}"/>
              </a:ext>
            </a:extLst>
          </p:cNvPr>
          <p:cNvSpPr>
            <a:spLocks noGrp="1"/>
          </p:cNvSpPr>
          <p:nvPr>
            <p:ph sz="quarter" idx="1"/>
          </p:nvPr>
        </p:nvSpPr>
        <p:spPr>
          <a:xfrm>
            <a:off x="457200" y="1125538"/>
            <a:ext cx="7467600" cy="5348287"/>
          </a:xfrm>
        </p:spPr>
        <p:txBody>
          <a:bodyPr/>
          <a:lstStyle/>
          <a:p>
            <a:pPr>
              <a:defRPr/>
            </a:pPr>
            <a:r>
              <a:rPr lang="en-GB" altLang="en-US" dirty="0"/>
              <a:t>Can feel a reduced sense of own sexuality</a:t>
            </a:r>
          </a:p>
          <a:p>
            <a:pPr>
              <a:defRPr/>
            </a:pPr>
            <a:r>
              <a:rPr lang="en-GB" altLang="en-US" dirty="0">
                <a:solidFill>
                  <a:srgbClr val="00B0F0"/>
                </a:solidFill>
              </a:rPr>
              <a:t>Feeling unwanted or unattractive</a:t>
            </a:r>
          </a:p>
          <a:p>
            <a:pPr>
              <a:defRPr/>
            </a:pPr>
            <a:r>
              <a:rPr lang="en-GB" altLang="en-US" dirty="0"/>
              <a:t>Dependency</a:t>
            </a:r>
          </a:p>
          <a:p>
            <a:pPr>
              <a:defRPr/>
            </a:pPr>
            <a:r>
              <a:rPr lang="en-GB" altLang="en-US" dirty="0">
                <a:solidFill>
                  <a:srgbClr val="00B0F0"/>
                </a:solidFill>
              </a:rPr>
              <a:t>Feeling infantilised – or childlike</a:t>
            </a:r>
          </a:p>
          <a:p>
            <a:pPr>
              <a:defRPr/>
            </a:pPr>
            <a:r>
              <a:rPr lang="en-GB" altLang="en-US" dirty="0"/>
              <a:t>Perceived obligation of partner</a:t>
            </a:r>
          </a:p>
          <a:p>
            <a:pPr marL="0" indent="0">
              <a:buFont typeface="Wingdings" panose="05000000000000000000" pitchFamily="2" charset="2"/>
              <a:buNone/>
              <a:defRPr/>
            </a:pPr>
            <a:endParaRPr lang="en-GB" altLang="en-US" dirty="0"/>
          </a:p>
          <a:p>
            <a:pPr>
              <a:defRPr/>
            </a:pPr>
            <a:r>
              <a:rPr lang="en-GB" altLang="en-US" dirty="0">
                <a:solidFill>
                  <a:srgbClr val="00B0F0"/>
                </a:solidFill>
              </a:rPr>
              <a:t>Physical and cognitive changes – not able to be passionate or engage in sex as you did before</a:t>
            </a:r>
          </a:p>
          <a:p>
            <a:pPr>
              <a:defRPr/>
            </a:pPr>
            <a:r>
              <a:rPr lang="en-GB" altLang="en-US" dirty="0"/>
              <a:t>Am I a real ‘man’ now if can’t have full sexual intercourse?</a:t>
            </a:r>
          </a:p>
          <a:p>
            <a:pPr>
              <a:defRPr/>
            </a:pPr>
            <a:endParaRPr lang="en-GB" altLang="en-US" dirty="0">
              <a:solidFill>
                <a:srgbClr val="00B0F0"/>
              </a:solidFill>
            </a:endParaRPr>
          </a:p>
          <a:p>
            <a:pPr>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A5DFD633-62F8-4D03-8A12-DD773CFDF570}"/>
              </a:ext>
            </a:extLst>
          </p:cNvPr>
          <p:cNvSpPr>
            <a:spLocks noGrp="1"/>
          </p:cNvSpPr>
          <p:nvPr>
            <p:ph sz="quarter" idx="1"/>
          </p:nvPr>
        </p:nvSpPr>
        <p:spPr>
          <a:xfrm>
            <a:off x="685800" y="1752600"/>
            <a:ext cx="7772400" cy="4114800"/>
          </a:xfrm>
        </p:spPr>
        <p:txBody>
          <a:bodyPr/>
          <a:lstStyle/>
          <a:p>
            <a:pPr eaLnBrk="1" hangingPunct="1">
              <a:buFontTx/>
              <a:buNone/>
            </a:pPr>
            <a:r>
              <a:rPr lang="en-US" altLang="en-US">
                <a:solidFill>
                  <a:schemeClr val="accent2"/>
                </a:solidFill>
              </a:rPr>
              <a:t>	“Professionals frequently ignore, avoid or quite innocently overlook the sexual needs of their patients until they begin to exhibit sexually inappropriate behaviour”.</a:t>
            </a:r>
            <a:r>
              <a:rPr lang="en-US" altLang="en-US"/>
              <a:t> </a:t>
            </a:r>
          </a:p>
          <a:p>
            <a:pPr eaLnBrk="1" hangingPunct="1">
              <a:buFontTx/>
              <a:buNone/>
            </a:pPr>
            <a:r>
              <a:rPr lang="en-US" altLang="en-US"/>
              <a:t>	Miller (1994, p.19)</a:t>
            </a:r>
          </a:p>
          <a:p>
            <a:pPr lvl="1"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a:extLst>
              <a:ext uri="{FF2B5EF4-FFF2-40B4-BE49-F238E27FC236}">
                <a16:creationId xmlns:a16="http://schemas.microsoft.com/office/drawing/2014/main" id="{B10131AC-C61A-4608-B086-CE76A64256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21163"/>
            <a:ext cx="36226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a:extLst>
              <a:ext uri="{FF2B5EF4-FFF2-40B4-BE49-F238E27FC236}">
                <a16:creationId xmlns:a16="http://schemas.microsoft.com/office/drawing/2014/main" id="{04FBA985-CD9F-4D04-828A-ACE0984E64D3}"/>
              </a:ext>
            </a:extLst>
          </p:cNvPr>
          <p:cNvSpPr/>
          <p:nvPr/>
        </p:nvSpPr>
        <p:spPr>
          <a:xfrm>
            <a:off x="5508625" y="4532313"/>
            <a:ext cx="1763713" cy="165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4">
            <a:extLst>
              <a:ext uri="{FF2B5EF4-FFF2-40B4-BE49-F238E27FC236}">
                <a16:creationId xmlns:a16="http://schemas.microsoft.com/office/drawing/2014/main" id="{D39A16FA-22BA-47C0-BF6B-DFF19937B33F}"/>
              </a:ext>
            </a:extLst>
          </p:cNvPr>
          <p:cNvSpPr txBox="1">
            <a:spLocks/>
          </p:cNvSpPr>
          <p:nvPr/>
        </p:nvSpPr>
        <p:spPr bwMode="auto">
          <a:xfrm>
            <a:off x="684213" y="476250"/>
            <a:ext cx="7416800" cy="3529013"/>
          </a:xfrm>
          <a:prstGeom prst="rect">
            <a:avLst/>
          </a:prstGeom>
          <a:solidFill>
            <a:schemeClr val="accent1">
              <a:lumMod val="40000"/>
              <a:lumOff val="60000"/>
            </a:schemeClr>
          </a:solidFill>
          <a:ln w="19050">
            <a:solidFill>
              <a:schemeClr val="accent1">
                <a:lumMod val="50000"/>
              </a:schemeClr>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itchFamily="2" charset="2"/>
              <a:buNone/>
              <a:defRPr/>
            </a:pPr>
            <a:r>
              <a:rPr lang="en-GB" sz="2000" i="1" dirty="0">
                <a:cs typeface="Arial" panose="020B0604020202020204" pitchFamily="34" charset="0"/>
              </a:rPr>
              <a:t>“Your limbs don’t move the way you want them to. You cant get the words out the way you want them to. Your brain is saying do this, but its not happening. You feel like you’re letting them down”</a:t>
            </a:r>
          </a:p>
          <a:p>
            <a:pPr marL="0" indent="0">
              <a:buFont typeface="Wingdings" pitchFamily="2" charset="2"/>
              <a:buNone/>
              <a:defRPr/>
            </a:pPr>
            <a:endParaRPr lang="en-GB" sz="2000" i="1" dirty="0">
              <a:cs typeface="Arial" panose="020B0604020202020204" pitchFamily="34" charset="0"/>
            </a:endParaRPr>
          </a:p>
          <a:p>
            <a:pPr marL="0" indent="0">
              <a:buFont typeface="Wingdings" pitchFamily="2" charset="2"/>
              <a:buNone/>
              <a:defRPr/>
            </a:pPr>
            <a:r>
              <a:rPr lang="en-GB" sz="2000" i="1" dirty="0">
                <a:cs typeface="Arial" panose="020B0604020202020204" pitchFamily="34" charset="0"/>
              </a:rPr>
              <a:t>“You’re supposed to be carrying your wife upstairs in your arms, all these macho things”</a:t>
            </a:r>
          </a:p>
          <a:p>
            <a:pPr marL="0" indent="0">
              <a:buFont typeface="Wingdings" pitchFamily="2" charset="2"/>
              <a:buNone/>
              <a:defRPr/>
            </a:pPr>
            <a:endParaRPr lang="en-GB" sz="2000" i="1" dirty="0">
              <a:cs typeface="Arial" panose="020B0604020202020204" pitchFamily="34" charset="0"/>
            </a:endParaRPr>
          </a:p>
          <a:p>
            <a:pPr marL="0" indent="0">
              <a:buFont typeface="Wingdings" pitchFamily="2" charset="2"/>
              <a:buNone/>
              <a:defRPr/>
            </a:pPr>
            <a:r>
              <a:rPr lang="en-GB" sz="2000" i="1" dirty="0">
                <a:cs typeface="Arial" panose="020B0604020202020204" pitchFamily="34" charset="0"/>
              </a:rPr>
              <a:t>“I am dealing with insecurities about myself since the accident, prevents me from being in the mood”</a:t>
            </a:r>
          </a:p>
          <a:p>
            <a:pPr>
              <a:defRPr/>
            </a:pPr>
            <a:endParaRPr lang="en-GB" sz="2000" i="1" dirty="0">
              <a:cs typeface="Arial" panose="020B0604020202020204" pitchFamily="34" charset="0"/>
            </a:endParaRPr>
          </a:p>
          <a:p>
            <a:pPr>
              <a:defRPr/>
            </a:pPr>
            <a:endParaRPr lang="en-GB" sz="2000" i="1"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7">
            <a:extLst>
              <a:ext uri="{FF2B5EF4-FFF2-40B4-BE49-F238E27FC236}">
                <a16:creationId xmlns:a16="http://schemas.microsoft.com/office/drawing/2014/main" id="{C450639B-5258-48A3-B451-0B2C55E15B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4313238"/>
            <a:ext cx="31686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DA4952B-ED33-4569-8897-295D0106C3CB}"/>
              </a:ext>
            </a:extLst>
          </p:cNvPr>
          <p:cNvSpPr/>
          <p:nvPr/>
        </p:nvSpPr>
        <p:spPr>
          <a:xfrm>
            <a:off x="1042988" y="4313238"/>
            <a:ext cx="2159000" cy="172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ontent Placeholder 4">
            <a:extLst>
              <a:ext uri="{FF2B5EF4-FFF2-40B4-BE49-F238E27FC236}">
                <a16:creationId xmlns:a16="http://schemas.microsoft.com/office/drawing/2014/main" id="{89E4C892-BD85-4493-9838-26862C048DE2}"/>
              </a:ext>
            </a:extLst>
          </p:cNvPr>
          <p:cNvSpPr txBox="1">
            <a:spLocks/>
          </p:cNvSpPr>
          <p:nvPr/>
        </p:nvSpPr>
        <p:spPr bwMode="auto">
          <a:xfrm>
            <a:off x="600075" y="765175"/>
            <a:ext cx="7416800" cy="2767013"/>
          </a:xfrm>
          <a:prstGeom prst="rect">
            <a:avLst/>
          </a:prstGeom>
          <a:solidFill>
            <a:schemeClr val="accent1">
              <a:lumMod val="40000"/>
              <a:lumOff val="60000"/>
            </a:schemeClr>
          </a:solidFill>
          <a:ln w="19050">
            <a:solidFill>
              <a:schemeClr val="accent1">
                <a:lumMod val="50000"/>
              </a:schemeClr>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GB" sz="2000" i="1" dirty="0">
                <a:cs typeface="Arial" panose="020B0604020202020204" pitchFamily="34" charset="0"/>
              </a:rPr>
              <a:t>“Not being able to give him a real hug…even just like kisses because my right side is affected. The passion goes out of it”</a:t>
            </a:r>
          </a:p>
          <a:p>
            <a:pPr>
              <a:defRPr/>
            </a:pPr>
            <a:endParaRPr lang="en-GB" sz="2000" i="1" dirty="0">
              <a:cs typeface="Arial" panose="020B0604020202020204" pitchFamily="34" charset="0"/>
            </a:endParaRPr>
          </a:p>
          <a:p>
            <a:pPr>
              <a:defRPr/>
            </a:pPr>
            <a:r>
              <a:rPr lang="en-GB" sz="2000" i="1" dirty="0">
                <a:cs typeface="Arial" panose="020B0604020202020204" pitchFamily="34" charset="0"/>
              </a:rPr>
              <a:t>“She wants it over and done with as quickly as possible”</a:t>
            </a:r>
          </a:p>
          <a:p>
            <a:pPr>
              <a:defRPr/>
            </a:pPr>
            <a:endParaRPr lang="en-GB" sz="2000" i="1" dirty="0">
              <a:cs typeface="Arial" panose="020B0604020202020204" pitchFamily="34" charset="0"/>
            </a:endParaRPr>
          </a:p>
          <a:p>
            <a:pPr>
              <a:defRPr/>
            </a:pPr>
            <a:r>
              <a:rPr lang="en-GB" sz="2000" i="1" dirty="0">
                <a:cs typeface="Arial" panose="020B0604020202020204" pitchFamily="34" charset="0"/>
              </a:rPr>
              <a:t>“When we did have sex, she would accuse me of not treating her the same as I did in the past”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8BF0-BC38-4AE3-B05F-F28346A085EE}"/>
              </a:ext>
            </a:extLst>
          </p:cNvPr>
          <p:cNvSpPr>
            <a:spLocks noGrp="1"/>
          </p:cNvSpPr>
          <p:nvPr>
            <p:ph type="title"/>
          </p:nvPr>
        </p:nvSpPr>
        <p:spPr>
          <a:xfrm>
            <a:off x="457200" y="274638"/>
            <a:ext cx="7467600" cy="777875"/>
          </a:xfrm>
        </p:spPr>
        <p:txBody>
          <a:bodyPr/>
          <a:lstStyle/>
          <a:p>
            <a:pPr>
              <a:defRPr/>
            </a:pPr>
            <a:r>
              <a:rPr lang="en-GB" dirty="0">
                <a:solidFill>
                  <a:schemeClr val="accent2"/>
                </a:solidFill>
              </a:rPr>
              <a:t>Sexuality after Brain Injury</a:t>
            </a:r>
            <a:endParaRPr lang="en-US" dirty="0">
              <a:solidFill>
                <a:schemeClr val="accent2"/>
              </a:solidFill>
            </a:endParaRPr>
          </a:p>
        </p:txBody>
      </p:sp>
      <p:sp>
        <p:nvSpPr>
          <p:cNvPr id="45059" name="Content Placeholder 2">
            <a:extLst>
              <a:ext uri="{FF2B5EF4-FFF2-40B4-BE49-F238E27FC236}">
                <a16:creationId xmlns:a16="http://schemas.microsoft.com/office/drawing/2014/main" id="{A87E31D4-4609-48D4-865A-C5801E37A025}"/>
              </a:ext>
            </a:extLst>
          </p:cNvPr>
          <p:cNvSpPr>
            <a:spLocks noGrp="1"/>
          </p:cNvSpPr>
          <p:nvPr>
            <p:ph sz="quarter" idx="1"/>
          </p:nvPr>
        </p:nvSpPr>
        <p:spPr>
          <a:xfrm>
            <a:off x="457200" y="1412875"/>
            <a:ext cx="7467600" cy="5060950"/>
          </a:xfrm>
        </p:spPr>
        <p:txBody>
          <a:bodyPr/>
          <a:lstStyle/>
          <a:p>
            <a:r>
              <a:rPr lang="en-GB" altLang="en-US"/>
              <a:t>Many people report difficulties with sex and relationships following brain injury</a:t>
            </a:r>
          </a:p>
          <a:p>
            <a:r>
              <a:rPr lang="en-GB" altLang="en-US"/>
              <a:t>These can occur for a range of reasons</a:t>
            </a:r>
          </a:p>
          <a:p>
            <a:r>
              <a:rPr lang="en-GB" altLang="en-US"/>
              <a:t>Sex can be broadened out widely to include far greater diversity of experience</a:t>
            </a:r>
          </a:p>
          <a:p>
            <a:r>
              <a:rPr lang="en-GB" altLang="en-US"/>
              <a:t>Support is available to help couples and individuals with their sexuality and intimate relationships after brain injury</a:t>
            </a:r>
          </a:p>
          <a:p>
            <a:endParaRPr lang="en-US" altLang="en-US"/>
          </a:p>
        </p:txBody>
      </p:sp>
      <p:pic>
        <p:nvPicPr>
          <p:cNvPr id="45060" name="Picture 6" descr="images.jpg">
            <a:extLst>
              <a:ext uri="{FF2B5EF4-FFF2-40B4-BE49-F238E27FC236}">
                <a16:creationId xmlns:a16="http://schemas.microsoft.com/office/drawing/2014/main" id="{8B1CADB7-8888-4989-827B-986C2267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830763"/>
            <a:ext cx="32972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36A4066-2F86-464C-AAC3-57E16AFC9500}"/>
              </a:ext>
            </a:extLst>
          </p:cNvPr>
          <p:cNvSpPr>
            <a:spLocks noGrp="1" noChangeArrowheads="1"/>
          </p:cNvSpPr>
          <p:nvPr>
            <p:ph type="title"/>
          </p:nvPr>
        </p:nvSpPr>
        <p:spPr>
          <a:xfrm>
            <a:off x="685800" y="-242888"/>
            <a:ext cx="7772400" cy="1143001"/>
          </a:xfrm>
        </p:spPr>
        <p:txBody>
          <a:bodyPr/>
          <a:lstStyle/>
          <a:p>
            <a:pPr eaLnBrk="1" fontAlgn="auto" hangingPunct="1">
              <a:spcAft>
                <a:spcPts val="0"/>
              </a:spcAft>
              <a:defRPr/>
            </a:pPr>
            <a:r>
              <a:rPr lang="en-US" altLang="en-US" dirty="0">
                <a:solidFill>
                  <a:schemeClr val="accent2"/>
                </a:solidFill>
              </a:rPr>
              <a:t>Help &amp; Resources (1)</a:t>
            </a:r>
            <a:endParaRPr lang="en-US" altLang="en-US" dirty="0"/>
          </a:p>
        </p:txBody>
      </p:sp>
      <p:sp>
        <p:nvSpPr>
          <p:cNvPr id="17411" name="Rectangle 3">
            <a:extLst>
              <a:ext uri="{FF2B5EF4-FFF2-40B4-BE49-F238E27FC236}">
                <a16:creationId xmlns:a16="http://schemas.microsoft.com/office/drawing/2014/main" id="{352EE61C-9C3B-4B4C-8246-9E1C7071A878}"/>
              </a:ext>
            </a:extLst>
          </p:cNvPr>
          <p:cNvSpPr>
            <a:spLocks noGrp="1" noChangeArrowheads="1"/>
          </p:cNvSpPr>
          <p:nvPr>
            <p:ph sz="quarter" idx="1"/>
          </p:nvPr>
        </p:nvSpPr>
        <p:spPr>
          <a:xfrm>
            <a:off x="250825" y="1087438"/>
            <a:ext cx="8382000" cy="6086475"/>
          </a:xfrm>
        </p:spPr>
        <p:txBody>
          <a:bodyPr>
            <a:normAutofit/>
          </a:bodyPr>
          <a:lstStyle/>
          <a:p>
            <a:pPr marL="274320" indent="-274320" eaLnBrk="1" fontAlgn="auto" hangingPunct="1">
              <a:spcAft>
                <a:spcPts val="0"/>
              </a:spcAft>
              <a:buFont typeface="Wingdings"/>
              <a:buChar char=""/>
              <a:defRPr/>
            </a:pPr>
            <a:r>
              <a:rPr lang="en-US" altLang="en-US" sz="1600" dirty="0"/>
              <a:t>Information</a:t>
            </a:r>
          </a:p>
          <a:p>
            <a:pPr marL="640080" lvl="1" indent="-274320" eaLnBrk="1" fontAlgn="auto" hangingPunct="1">
              <a:spcAft>
                <a:spcPts val="0"/>
              </a:spcAft>
              <a:buFont typeface="Wingdings 2"/>
              <a:buChar char=""/>
              <a:defRPr/>
            </a:pPr>
            <a:r>
              <a:rPr lang="en-US" altLang="en-US" sz="1600" dirty="0"/>
              <a:t>South </a:t>
            </a:r>
            <a:r>
              <a:rPr lang="en-US" altLang="en-US" sz="1600" dirty="0" err="1"/>
              <a:t>Cumbria</a:t>
            </a:r>
            <a:r>
              <a:rPr lang="en-US" altLang="en-US" sz="1600" dirty="0"/>
              <a:t> Community ABI Team Sexuality Leaflet</a:t>
            </a:r>
          </a:p>
          <a:p>
            <a:pPr marL="274320" indent="-274320" eaLnBrk="1" fontAlgn="auto" hangingPunct="1">
              <a:spcAft>
                <a:spcPts val="0"/>
              </a:spcAft>
              <a:buFont typeface="Wingdings"/>
              <a:buChar char=""/>
              <a:defRPr/>
            </a:pPr>
            <a:endParaRPr lang="en-US" altLang="en-US" sz="1600" dirty="0"/>
          </a:p>
          <a:p>
            <a:pPr marL="274320" indent="-274320" eaLnBrk="1" fontAlgn="auto" hangingPunct="1">
              <a:spcAft>
                <a:spcPts val="0"/>
              </a:spcAft>
              <a:buFont typeface="Wingdings"/>
              <a:buChar char=""/>
              <a:defRPr/>
            </a:pPr>
            <a:r>
              <a:rPr lang="en-US" altLang="en-US" sz="1600" dirty="0"/>
              <a:t>Relationship Support</a:t>
            </a:r>
          </a:p>
          <a:p>
            <a:pPr marL="640080" lvl="1" indent="-274320" eaLnBrk="1" fontAlgn="auto" hangingPunct="1">
              <a:spcAft>
                <a:spcPts val="0"/>
              </a:spcAft>
              <a:buFont typeface="Wingdings 2"/>
              <a:buChar char=""/>
              <a:defRPr/>
            </a:pPr>
            <a:r>
              <a:rPr lang="en-US" altLang="en-US" sz="1600" dirty="0"/>
              <a:t>Couples therapy, RELATE</a:t>
            </a:r>
          </a:p>
          <a:p>
            <a:pPr marL="640080" lvl="1" indent="-274320" eaLnBrk="1" fontAlgn="auto" hangingPunct="1">
              <a:spcAft>
                <a:spcPts val="0"/>
              </a:spcAft>
              <a:buFont typeface="Wingdings 2"/>
              <a:buChar char=""/>
              <a:defRPr/>
            </a:pPr>
            <a:r>
              <a:rPr lang="en-US" altLang="en-US" sz="1600" dirty="0"/>
              <a:t>“Hold Me Tight” book by Sue Johnson</a:t>
            </a:r>
          </a:p>
          <a:p>
            <a:pPr marL="274320" indent="-274320" eaLnBrk="1" fontAlgn="auto" hangingPunct="1">
              <a:spcAft>
                <a:spcPts val="0"/>
              </a:spcAft>
              <a:buFont typeface="Wingdings"/>
              <a:buChar char=""/>
              <a:defRPr/>
            </a:pPr>
            <a:endParaRPr lang="en-US" altLang="en-US" sz="1600" dirty="0"/>
          </a:p>
          <a:p>
            <a:pPr marL="274320" indent="-274320" eaLnBrk="1" fontAlgn="auto" hangingPunct="1">
              <a:spcAft>
                <a:spcPts val="0"/>
              </a:spcAft>
              <a:buFont typeface="Wingdings"/>
              <a:buChar char=""/>
              <a:defRPr/>
            </a:pPr>
            <a:r>
              <a:rPr lang="en-US" altLang="en-US" sz="1600" b="1" dirty="0">
                <a:solidFill>
                  <a:srgbClr val="FF0066"/>
                </a:solidFill>
              </a:rPr>
              <a:t>Disability Dating Websites:</a:t>
            </a:r>
          </a:p>
          <a:p>
            <a:pPr marL="0" indent="0" eaLnBrk="1" fontAlgn="auto" hangingPunct="1">
              <a:spcAft>
                <a:spcPts val="0"/>
              </a:spcAft>
              <a:buFont typeface="Wingdings"/>
              <a:buNone/>
              <a:defRPr/>
            </a:pPr>
            <a:r>
              <a:rPr lang="en-US" altLang="en-US" sz="1600" dirty="0"/>
              <a:t>     Accessibility? Completing profiles yourself versus a company doing this with you?</a:t>
            </a:r>
          </a:p>
          <a:p>
            <a:pPr marL="640080" lvl="1" indent="-274320" eaLnBrk="1" fontAlgn="auto" hangingPunct="1">
              <a:spcAft>
                <a:spcPts val="0"/>
              </a:spcAft>
              <a:buFont typeface="Wingdings 2"/>
              <a:buChar char=""/>
              <a:defRPr/>
            </a:pPr>
            <a:r>
              <a:rPr lang="en-US" altLang="en-US" sz="1600" dirty="0">
                <a:hlinkClick r:id="rId2"/>
              </a:rPr>
              <a:t>www.outsiders.org.uk</a:t>
            </a:r>
            <a:r>
              <a:rPr lang="en-US" altLang="en-US" sz="1600" dirty="0"/>
              <a:t>  ? Receptive to survivors of brain injury?</a:t>
            </a:r>
          </a:p>
          <a:p>
            <a:pPr marL="640080" lvl="1" indent="-274320" eaLnBrk="1" fontAlgn="auto" hangingPunct="1">
              <a:spcAft>
                <a:spcPts val="0"/>
              </a:spcAft>
              <a:buFont typeface="Wingdings 2"/>
              <a:buChar char=""/>
              <a:defRPr/>
            </a:pPr>
            <a:r>
              <a:rPr lang="en-US" altLang="en-US" sz="1600" dirty="0">
                <a:hlinkClick r:id="rId3"/>
              </a:rPr>
              <a:t>www.freemyability.com</a:t>
            </a:r>
            <a:r>
              <a:rPr lang="en-US" altLang="en-US" sz="1600" dirty="0"/>
              <a:t> </a:t>
            </a:r>
          </a:p>
          <a:p>
            <a:pPr marL="640080" lvl="1" indent="-274320" eaLnBrk="1" fontAlgn="auto" hangingPunct="1">
              <a:spcAft>
                <a:spcPts val="0"/>
              </a:spcAft>
              <a:buFont typeface="Wingdings 2"/>
              <a:buChar char=""/>
              <a:defRPr/>
            </a:pPr>
            <a:r>
              <a:rPr lang="en-US" altLang="en-US" sz="1600" dirty="0">
                <a:hlinkClick r:id="rId4"/>
              </a:rPr>
              <a:t>www.flameintroductions.co.uk</a:t>
            </a:r>
            <a:r>
              <a:rPr lang="en-US" altLang="en-US" sz="1600" dirty="0"/>
              <a:t> (contact  Christine Trigg. One-off fee of £695, not payable until 1</a:t>
            </a:r>
            <a:r>
              <a:rPr lang="en-US" altLang="en-US" sz="1600" baseline="30000" dirty="0"/>
              <a:t>st</a:t>
            </a:r>
            <a:r>
              <a:rPr lang="en-US" altLang="en-US" sz="1600" dirty="0"/>
              <a:t> introduction. Aim of 4-5 introductions per year)</a:t>
            </a:r>
          </a:p>
          <a:p>
            <a:pPr marL="274320" indent="-274320" eaLnBrk="1" fontAlgn="auto" hangingPunct="1">
              <a:spcAft>
                <a:spcPts val="0"/>
              </a:spcAft>
              <a:buFont typeface="Wingdings"/>
              <a:buChar char=""/>
              <a:defRPr/>
            </a:pPr>
            <a:endParaRPr lang="en-US" altLang="en-US" sz="1600" dirty="0"/>
          </a:p>
          <a:p>
            <a:pPr marL="274320" indent="-274320" eaLnBrk="1" fontAlgn="auto" hangingPunct="1">
              <a:spcAft>
                <a:spcPts val="0"/>
              </a:spcAft>
              <a:buFont typeface="Wingdings"/>
              <a:buChar char=""/>
              <a:defRPr/>
            </a:pPr>
            <a:r>
              <a:rPr lang="en-US" altLang="en-US" sz="1600" dirty="0"/>
              <a:t>Summary of all agencies featured in channel 4’s “</a:t>
            </a:r>
            <a:r>
              <a:rPr lang="en-US" altLang="en-US" sz="1600" dirty="0" err="1"/>
              <a:t>Undateables</a:t>
            </a:r>
            <a:r>
              <a:rPr lang="en-US" altLang="en-US" sz="1600" dirty="0"/>
              <a:t>”: </a:t>
            </a:r>
          </a:p>
          <a:p>
            <a:pPr marL="640080" lvl="1" indent="-274320" eaLnBrk="1" fontAlgn="auto" hangingPunct="1">
              <a:spcAft>
                <a:spcPts val="0"/>
              </a:spcAft>
              <a:buFont typeface="Wingdings 2"/>
              <a:buChar char=""/>
              <a:defRPr/>
            </a:pPr>
            <a:r>
              <a:rPr lang="en-US" altLang="en-US" sz="1600" dirty="0">
                <a:hlinkClick r:id="rId5"/>
              </a:rPr>
              <a:t>www.able2uk.com/news/tv-film/dating-sites-covered-in-the-undateables.html</a:t>
            </a:r>
            <a:r>
              <a:rPr lang="en-US" altLang="en-US" sz="1600" dirty="0"/>
              <a:t> </a:t>
            </a:r>
          </a:p>
          <a:p>
            <a:pPr marL="274320" indent="-274320" eaLnBrk="1" fontAlgn="auto" hangingPunct="1">
              <a:spcAft>
                <a:spcPts val="0"/>
              </a:spcAft>
              <a:buFont typeface="Wingdings"/>
              <a:buChar char=""/>
              <a:defRPr/>
            </a:pPr>
            <a:endParaRPr lang="en-US"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2DC838-C22F-4689-B5B3-CC89A7585AB2}"/>
              </a:ext>
            </a:extLst>
          </p:cNvPr>
          <p:cNvSpPr>
            <a:spLocks noGrp="1" noChangeArrowheads="1"/>
          </p:cNvSpPr>
          <p:nvPr>
            <p:ph type="title"/>
          </p:nvPr>
        </p:nvSpPr>
        <p:spPr>
          <a:xfrm>
            <a:off x="685800" y="76200"/>
            <a:ext cx="7772400" cy="1143000"/>
          </a:xfrm>
        </p:spPr>
        <p:txBody>
          <a:bodyPr/>
          <a:lstStyle/>
          <a:p>
            <a:pPr eaLnBrk="1" fontAlgn="auto" hangingPunct="1">
              <a:spcAft>
                <a:spcPts val="0"/>
              </a:spcAft>
              <a:defRPr/>
            </a:pPr>
            <a:r>
              <a:rPr lang="en-US" altLang="en-US" dirty="0">
                <a:solidFill>
                  <a:schemeClr val="accent2"/>
                </a:solidFill>
              </a:rPr>
              <a:t>Help&amp; Resources (2)</a:t>
            </a:r>
            <a:endParaRPr lang="en-US" altLang="en-US" dirty="0"/>
          </a:p>
        </p:txBody>
      </p:sp>
      <p:sp>
        <p:nvSpPr>
          <p:cNvPr id="47107" name="Rectangle 3">
            <a:extLst>
              <a:ext uri="{FF2B5EF4-FFF2-40B4-BE49-F238E27FC236}">
                <a16:creationId xmlns:a16="http://schemas.microsoft.com/office/drawing/2014/main" id="{04A76EF8-F7DB-4948-96D0-B6486BEF6370}"/>
              </a:ext>
            </a:extLst>
          </p:cNvPr>
          <p:cNvSpPr>
            <a:spLocks noGrp="1"/>
          </p:cNvSpPr>
          <p:nvPr>
            <p:ph sz="quarter" idx="1"/>
          </p:nvPr>
        </p:nvSpPr>
        <p:spPr>
          <a:xfrm>
            <a:off x="609600" y="1447800"/>
            <a:ext cx="8382000" cy="4114800"/>
          </a:xfrm>
        </p:spPr>
        <p:txBody>
          <a:bodyPr/>
          <a:lstStyle/>
          <a:p>
            <a:pPr eaLnBrk="1" hangingPunct="1"/>
            <a:r>
              <a:rPr lang="en-US" altLang="en-US" sz="1800"/>
              <a:t>Disability &amp; Sexuality:</a:t>
            </a:r>
          </a:p>
          <a:p>
            <a:pPr lvl="1" eaLnBrk="1" hangingPunct="1"/>
            <a:r>
              <a:rPr lang="en-US" altLang="en-US" sz="1800"/>
              <a:t>Psychosexual therapists</a:t>
            </a:r>
          </a:p>
          <a:p>
            <a:pPr lvl="1" eaLnBrk="1" hangingPunct="1"/>
            <a:r>
              <a:rPr lang="en-US" altLang="en-US" sz="1800"/>
              <a:t>Sexual Health Clinics, </a:t>
            </a:r>
          </a:p>
          <a:p>
            <a:pPr lvl="1" eaLnBrk="1" hangingPunct="1"/>
            <a:r>
              <a:rPr lang="en-US" altLang="en-US" sz="1800"/>
              <a:t>Escorts specialising in clients with disabilities</a:t>
            </a:r>
          </a:p>
          <a:p>
            <a:pPr lvl="1" eaLnBrk="1" hangingPunct="1"/>
            <a:endParaRPr lang="en-US" altLang="en-US" sz="1800"/>
          </a:p>
          <a:p>
            <a:pPr eaLnBrk="1" hangingPunct="1"/>
            <a:r>
              <a:rPr lang="en-US" altLang="en-US" sz="1800"/>
              <a:t>Grahaeme Simpson’s “You and Me” Brain Injury Sexuality Programme in Australia</a:t>
            </a:r>
          </a:p>
          <a:p>
            <a:pPr eaLnBrk="1" hangingPunct="1"/>
            <a:endParaRPr lang="en-US" altLang="en-US" sz="1800"/>
          </a:p>
          <a:p>
            <a:pPr eaLnBrk="1" hangingPunct="1"/>
            <a:r>
              <a:rPr lang="en-US" altLang="en-US" sz="1800"/>
              <a:t>General Disability &amp; Sexuality Websites:</a:t>
            </a:r>
          </a:p>
          <a:p>
            <a:pPr lvl="2" eaLnBrk="1" hangingPunct="1"/>
            <a:r>
              <a:rPr lang="en-US" altLang="en-US">
                <a:solidFill>
                  <a:schemeClr val="accent2"/>
                </a:solidFill>
                <a:hlinkClick r:id="rId2"/>
              </a:rPr>
              <a:t>www.beecourse.com</a:t>
            </a:r>
          </a:p>
          <a:p>
            <a:pPr lvl="2" eaLnBrk="1" hangingPunct="1"/>
            <a:endParaRPr lang="en-US" altLang="en-US">
              <a:solidFill>
                <a:schemeClr val="accent2"/>
              </a:solidFill>
              <a:hlinkClick r:id="rId2"/>
            </a:endParaRPr>
          </a:p>
          <a:p>
            <a:pPr lvl="2" eaLnBrk="1" hangingPunct="1"/>
            <a:r>
              <a:rPr lang="en-US" altLang="en-US">
                <a:solidFill>
                  <a:schemeClr val="accent2"/>
                </a:solidFill>
                <a:hlinkClick r:id="rId2"/>
              </a:rPr>
              <a:t>http://disabilityhorizons.com/category/relationships</a:t>
            </a:r>
            <a:r>
              <a:rPr lang="en-US" altLang="en-US">
                <a:solidFill>
                  <a:schemeClr val="accent2"/>
                </a:solidFill>
              </a:rPr>
              <a:t> </a:t>
            </a:r>
          </a:p>
          <a:p>
            <a:pPr lvl="2" eaLnBrk="1" hangingPunct="1"/>
            <a:endParaRPr lang="en-US" altLang="en-US">
              <a:solidFill>
                <a:schemeClr val="accent2"/>
              </a:solidFill>
            </a:endParaRPr>
          </a:p>
          <a:p>
            <a:pPr lvl="2" eaLnBrk="1" hangingPunct="1"/>
            <a:r>
              <a:rPr lang="en-US" altLang="en-US">
                <a:solidFill>
                  <a:schemeClr val="accent2"/>
                </a:solidFill>
                <a:hlinkClick r:id="rId3"/>
              </a:rPr>
              <a:t>www.maryclegg.com</a:t>
            </a:r>
            <a:endParaRPr lang="en-US" altLang="en-US">
              <a:solidFill>
                <a:schemeClr val="accent2"/>
              </a:solidFill>
            </a:endParaRPr>
          </a:p>
          <a:p>
            <a:pPr lvl="2" eaLnBrk="1" hangingPunct="1"/>
            <a:endParaRPr lang="en-US" altLang="en-US">
              <a:solidFill>
                <a:schemeClr val="accent2"/>
              </a:solidFill>
            </a:endParaRPr>
          </a:p>
          <a:p>
            <a:pPr lvl="2" eaLnBrk="1" hangingPunct="1"/>
            <a:endParaRPr lang="en-US" altLang="en-US"/>
          </a:p>
          <a:p>
            <a:pPr lvl="1" eaLnBrk="1" hangingPunct="1"/>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9F48-3911-4E16-9A46-B1905FAC5D0A}"/>
              </a:ext>
            </a:extLst>
          </p:cNvPr>
          <p:cNvSpPr>
            <a:spLocks noGrp="1"/>
          </p:cNvSpPr>
          <p:nvPr>
            <p:ph type="title"/>
          </p:nvPr>
        </p:nvSpPr>
        <p:spPr>
          <a:xfrm>
            <a:off x="827088" y="274638"/>
            <a:ext cx="7467600" cy="1143000"/>
          </a:xfrm>
        </p:spPr>
        <p:txBody>
          <a:bodyPr/>
          <a:lstStyle/>
          <a:p>
            <a:pPr algn="ctr" eaLnBrk="1" fontAlgn="auto" hangingPunct="1">
              <a:spcAft>
                <a:spcPts val="0"/>
              </a:spcAft>
              <a:defRPr/>
            </a:pPr>
            <a:r>
              <a:rPr lang="en-GB" dirty="0">
                <a:solidFill>
                  <a:srgbClr val="FF0066"/>
                </a:solidFill>
              </a:rPr>
              <a:t>Common reasons for Decrease in Sexual Drive, Arousal, Ability</a:t>
            </a:r>
          </a:p>
        </p:txBody>
      </p:sp>
      <p:graphicFrame>
        <p:nvGraphicFramePr>
          <p:cNvPr id="7" name="Diagram 6">
            <a:extLst>
              <a:ext uri="{FF2B5EF4-FFF2-40B4-BE49-F238E27FC236}">
                <a16:creationId xmlns:a16="http://schemas.microsoft.com/office/drawing/2014/main" id="{C208DE43-92A2-4A74-B088-2AFEF85533AE}"/>
              </a:ext>
            </a:extLst>
          </p:cNvPr>
          <p:cNvGraphicFramePr/>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7">
            <a:extLst>
              <a:ext uri="{FF2B5EF4-FFF2-40B4-BE49-F238E27FC236}">
                <a16:creationId xmlns:a16="http://schemas.microsoft.com/office/drawing/2014/main" id="{77ED8393-0E48-4440-BD4A-DBB6B57327BF}"/>
              </a:ext>
            </a:extLst>
          </p:cNvPr>
          <p:cNvSpPr txBox="1">
            <a:spLocks noChangeArrowheads="1"/>
          </p:cNvSpPr>
          <p:nvPr/>
        </p:nvSpPr>
        <p:spPr bwMode="auto">
          <a:xfrm>
            <a:off x="4427538" y="3716338"/>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b="1"/>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F79F0EB8-98B1-4015-843E-CF93474D2A90}"/>
              </a:ext>
            </a:extLst>
          </p:cNvPr>
          <p:cNvSpPr txBox="1">
            <a:spLocks noChangeArrowheads="1"/>
          </p:cNvSpPr>
          <p:nvPr/>
        </p:nvSpPr>
        <p:spPr bwMode="auto">
          <a:xfrm>
            <a:off x="107950" y="908050"/>
            <a:ext cx="8640763"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Garamond" panose="02020404030301010803" pitchFamily="18" charset="0"/>
                <a:cs typeface="Arial" panose="020B0604020202020204" pitchFamily="34" charset="0"/>
              </a:rPr>
              <a:t>D:	it’s weird to say this but when we’re kissing and cuddling </a:t>
            </a:r>
            <a:r>
              <a:rPr lang="en-GB" altLang="en-US" sz="2000">
                <a:solidFill>
                  <a:schemeClr val="hlink"/>
                </a:solidFill>
                <a:latin typeface="Garamond" panose="02020404030301010803" pitchFamily="18" charset="0"/>
                <a:cs typeface="Arial" panose="020B0604020202020204" pitchFamily="34" charset="0"/>
              </a:rPr>
              <a:t>I feel quite		strange</a:t>
            </a:r>
            <a:r>
              <a:rPr lang="en-GB" altLang="en-US" sz="2000">
                <a:latin typeface="Garamond" panose="02020404030301010803" pitchFamily="18" charset="0"/>
                <a:cs typeface="Arial" panose="020B0604020202020204" pitchFamily="34" charset="0"/>
              </a:rPr>
              <a:t> /// I guess I feel that </a:t>
            </a:r>
            <a:r>
              <a:rPr lang="en-GB" altLang="en-US" sz="2000" i="1">
                <a:latin typeface="Garamond" panose="02020404030301010803" pitchFamily="18" charset="0"/>
                <a:cs typeface="Arial" panose="020B0604020202020204" pitchFamily="34" charset="0"/>
              </a:rPr>
              <a:t>way</a:t>
            </a:r>
            <a:r>
              <a:rPr lang="en-GB" altLang="en-US" sz="2000">
                <a:latin typeface="Garamond" panose="02020404030301010803" pitchFamily="18" charset="0"/>
                <a:cs typeface="Arial" panose="020B0604020202020204" pitchFamily="34" charset="0"/>
              </a:rPr>
              <a:t> when..</a:t>
            </a:r>
            <a:r>
              <a:rPr lang="en-GB" altLang="en-US" sz="2000">
                <a:solidFill>
                  <a:schemeClr val="hlink"/>
                </a:solidFill>
                <a:latin typeface="Garamond" panose="02020404030301010803" pitchFamily="18" charset="0"/>
                <a:cs typeface="Arial" panose="020B0604020202020204" pitchFamily="34" charset="0"/>
              </a:rPr>
              <a:t>I get </a:t>
            </a:r>
            <a:r>
              <a:rPr lang="en-GB" altLang="en-US" sz="2000" i="1">
                <a:solidFill>
                  <a:schemeClr val="hlink"/>
                </a:solidFill>
                <a:latin typeface="Garamond" panose="02020404030301010803" pitchFamily="18" charset="0"/>
                <a:cs typeface="Arial" panose="020B0604020202020204" pitchFamily="34" charset="0"/>
              </a:rPr>
              <a:t>lost…</a:t>
            </a:r>
            <a:r>
              <a:rPr lang="en-GB" altLang="en-US" sz="2000">
                <a:solidFill>
                  <a:schemeClr val="hlink"/>
                </a:solidFill>
                <a:latin typeface="Garamond" panose="02020404030301010803" pitchFamily="18" charset="0"/>
                <a:cs typeface="Arial" panose="020B0604020202020204" pitchFamily="34" charset="0"/>
              </a:rPr>
              <a:t>in</a:t>
            </a:r>
            <a:r>
              <a:rPr lang="en-GB" altLang="en-US" sz="2000">
                <a:latin typeface="Garamond" panose="02020404030301010803" pitchFamily="18" charset="0"/>
                <a:cs typeface="Arial" panose="020B0604020202020204" pitchFamily="34" charset="0"/>
              </a:rPr>
              <a:t> umm.. the 	</a:t>
            </a:r>
            <a:r>
              <a:rPr lang="en-GB" altLang="en-US" sz="2000" i="1">
                <a:latin typeface="Garamond" panose="02020404030301010803" pitchFamily="18" charset="0"/>
                <a:cs typeface="Arial" panose="020B0604020202020204" pitchFamily="34" charset="0"/>
              </a:rPr>
              <a:t>development</a:t>
            </a:r>
            <a:r>
              <a:rPr lang="en-GB" altLang="en-US" sz="2000">
                <a:latin typeface="Garamond" panose="02020404030301010803" pitchFamily="18" charset="0"/>
                <a:cs typeface="Arial" panose="020B0604020202020204" pitchFamily="34" charset="0"/>
              </a:rPr>
              <a:t>… of..	Our arousal.. umm… </a:t>
            </a:r>
            <a:r>
              <a:rPr lang="en-GB" altLang="en-US" sz="2000" i="1">
                <a:latin typeface="Garamond" panose="02020404030301010803" pitchFamily="18" charset="0"/>
                <a:cs typeface="Arial" panose="020B0604020202020204" pitchFamily="34" charset="0"/>
              </a:rPr>
              <a:t> </a:t>
            </a:r>
            <a:r>
              <a:rPr lang="en-GB" altLang="en-US" sz="2000">
                <a:latin typeface="Garamond" panose="02020404030301010803" pitchFamily="18" charset="0"/>
                <a:cs typeface="Arial" panose="020B0604020202020204" pitchFamily="34" charset="0"/>
              </a:rPr>
              <a:t>it’s a case of .. not being mentally 	aware, I 	suppose …</a:t>
            </a:r>
            <a:r>
              <a:rPr lang="en-GB" altLang="en-US" sz="2000">
                <a:solidFill>
                  <a:schemeClr val="hlink"/>
                </a:solidFill>
                <a:latin typeface="Garamond" panose="02020404030301010803" pitchFamily="18" charset="0"/>
                <a:cs typeface="Arial" panose="020B0604020202020204" pitchFamily="34" charset="0"/>
              </a:rPr>
              <a:t>that’s my feelings, I know how </a:t>
            </a:r>
            <a:r>
              <a:rPr lang="en-GB" altLang="en-US" sz="2000" i="1">
                <a:solidFill>
                  <a:schemeClr val="hlink"/>
                </a:solidFill>
                <a:latin typeface="Garamond" panose="02020404030301010803" pitchFamily="18" charset="0"/>
                <a:cs typeface="Arial" panose="020B0604020202020204" pitchFamily="34" charset="0"/>
              </a:rPr>
              <a:t>I’m</a:t>
            </a:r>
            <a:r>
              <a:rPr lang="en-GB" altLang="en-US" sz="2000">
                <a:solidFill>
                  <a:schemeClr val="hlink"/>
                </a:solidFill>
                <a:latin typeface="Garamond" panose="02020404030301010803" pitchFamily="18" charset="0"/>
                <a:cs typeface="Arial" panose="020B0604020202020204" pitchFamily="34" charset="0"/>
              </a:rPr>
              <a:t> feeling.. but it’s a 	case of	how Monica is feelings</a:t>
            </a:r>
            <a:r>
              <a:rPr lang="en-GB" altLang="en-US" sz="2000">
                <a:latin typeface="Garamond" panose="02020404030301010803" pitchFamily="18" charset="0"/>
                <a:cs typeface="Arial" panose="020B0604020202020204" pitchFamily="34" charset="0"/>
              </a:rPr>
              <a:t>, but again, it’s signs again….///recognising	 it, that’s different</a:t>
            </a:r>
          </a:p>
          <a:p>
            <a:pPr eaLnBrk="1" hangingPunct="1"/>
            <a:endParaRPr lang="en-GB" altLang="en-US" sz="2000">
              <a:latin typeface="Garamond" panose="02020404030301010803" pitchFamily="18" charset="0"/>
              <a:cs typeface="Arial" panose="020B0604020202020204" pitchFamily="34" charset="0"/>
            </a:endParaRPr>
          </a:p>
          <a:p>
            <a:pPr eaLnBrk="1" hangingPunct="1"/>
            <a:r>
              <a:rPr lang="en-GB" altLang="en-US" sz="2000">
                <a:latin typeface="Garamond" panose="02020404030301010803" pitchFamily="18" charset="0"/>
                <a:cs typeface="Arial" panose="020B0604020202020204" pitchFamily="34" charset="0"/>
              </a:rPr>
              <a:t>G: 	and you’re feeling a bit adrift from it</a:t>
            </a:r>
          </a:p>
          <a:p>
            <a:pPr eaLnBrk="1" hangingPunct="1"/>
            <a:endParaRPr lang="en-GB" altLang="en-US" sz="2000">
              <a:latin typeface="Garamond" panose="02020404030301010803" pitchFamily="18" charset="0"/>
              <a:cs typeface="Arial" panose="020B0604020202020204" pitchFamily="34" charset="0"/>
            </a:endParaRPr>
          </a:p>
          <a:p>
            <a:pPr eaLnBrk="1" hangingPunct="1"/>
            <a:r>
              <a:rPr lang="en-GB" altLang="en-US" sz="2000">
                <a:latin typeface="Garamond" panose="02020404030301010803" pitchFamily="18" charset="0"/>
                <a:cs typeface="Arial" panose="020B0604020202020204" pitchFamily="34" charset="0"/>
              </a:rPr>
              <a:t>D:	very much so</a:t>
            </a:r>
          </a:p>
          <a:p>
            <a:pPr eaLnBrk="1" hangingPunct="1"/>
            <a:endParaRPr lang="en-GB" altLang="en-US" sz="2000">
              <a:latin typeface="Garamond" panose="02020404030301010803" pitchFamily="18" charset="0"/>
              <a:cs typeface="Arial" panose="020B0604020202020204" pitchFamily="34" charset="0"/>
            </a:endParaRPr>
          </a:p>
          <a:p>
            <a:pPr eaLnBrk="1" hangingPunct="1"/>
            <a:r>
              <a:rPr lang="en-GB" altLang="en-US" sz="2000">
                <a:latin typeface="Garamond" panose="02020404030301010803" pitchFamily="18" charset="0"/>
                <a:cs typeface="Arial" panose="020B0604020202020204" pitchFamily="34" charset="0"/>
              </a:rPr>
              <a:t>G:	and that feels strange</a:t>
            </a:r>
          </a:p>
          <a:p>
            <a:pPr eaLnBrk="1" hangingPunct="1"/>
            <a:endParaRPr lang="en-GB" altLang="en-US" sz="2000">
              <a:latin typeface="Garamond" panose="02020404030301010803" pitchFamily="18" charset="0"/>
              <a:cs typeface="Arial" panose="020B0604020202020204" pitchFamily="34" charset="0"/>
            </a:endParaRPr>
          </a:p>
          <a:p>
            <a:pPr eaLnBrk="1" hangingPunct="1"/>
            <a:r>
              <a:rPr lang="en-GB" altLang="en-US" sz="2000">
                <a:latin typeface="Garamond" panose="02020404030301010803" pitchFamily="18" charset="0"/>
                <a:cs typeface="Arial" panose="020B0604020202020204" pitchFamily="34" charset="0"/>
              </a:rPr>
              <a:t>D:	very-… I’ve never been that way with Monica ///… ummm.. it’s a 	</a:t>
            </a:r>
            <a:r>
              <a:rPr lang="en-GB" altLang="en-US" sz="2000">
                <a:solidFill>
                  <a:schemeClr val="hlink"/>
                </a:solidFill>
                <a:latin typeface="Garamond" panose="02020404030301010803" pitchFamily="18" charset="0"/>
                <a:cs typeface="Arial" panose="020B0604020202020204" pitchFamily="34" charset="0"/>
              </a:rPr>
              <a:t>weird sensation</a:t>
            </a:r>
            <a:r>
              <a:rPr lang="en-GB" altLang="en-US" sz="2000">
                <a:latin typeface="Garamond" panose="02020404030301010803" pitchFamily="18" charset="0"/>
                <a:cs typeface="Arial" panose="020B0604020202020204" pitchFamily="34" charset="0"/>
              </a:rPr>
              <a:t>, I 	suppose…ummm, </a:t>
            </a:r>
            <a:r>
              <a:rPr lang="en-GB" altLang="en-US" sz="2000">
                <a:solidFill>
                  <a:schemeClr val="hlink"/>
                </a:solidFill>
                <a:latin typeface="Garamond" panose="02020404030301010803" pitchFamily="18" charset="0"/>
                <a:cs typeface="Arial" panose="020B0604020202020204" pitchFamily="34" charset="0"/>
              </a:rPr>
              <a:t>my stomach as well as anything	else …..around my stomach, and 	around my heart areas</a:t>
            </a:r>
            <a:r>
              <a:rPr lang="en-GB" altLang="en-US" sz="2000">
                <a:latin typeface="Garamond" panose="02020404030301010803" pitchFamily="18" charset="0"/>
                <a:cs typeface="Arial" panose="020B0604020202020204" pitchFamily="34" charset="0"/>
              </a:rPr>
              <a:t>… it 	</a:t>
            </a:r>
            <a:r>
              <a:rPr lang="en-GB" altLang="en-US" sz="2000">
                <a:solidFill>
                  <a:schemeClr val="hlink"/>
                </a:solidFill>
                <a:latin typeface="Garamond" panose="02020404030301010803" pitchFamily="18" charset="0"/>
                <a:cs typeface="Arial" panose="020B0604020202020204" pitchFamily="34" charset="0"/>
              </a:rPr>
              <a:t>doesn’t feel	</a:t>
            </a:r>
            <a:r>
              <a:rPr lang="en-GB" altLang="en-US" sz="2000" i="1">
                <a:solidFill>
                  <a:schemeClr val="hlink"/>
                </a:solidFill>
                <a:latin typeface="Garamond" panose="02020404030301010803" pitchFamily="18" charset="0"/>
                <a:cs typeface="Arial" panose="020B0604020202020204" pitchFamily="34" charset="0"/>
              </a:rPr>
              <a:t>right</a:t>
            </a:r>
            <a:r>
              <a:rPr lang="en-GB" altLang="en-US" sz="2000">
                <a:solidFill>
                  <a:schemeClr val="hlink"/>
                </a:solidFill>
                <a:latin typeface="Garamond" panose="02020404030301010803" pitchFamily="18" charset="0"/>
                <a:cs typeface="Arial" panose="020B0604020202020204" pitchFamily="34" charset="0"/>
              </a:rPr>
              <a:t>.</a:t>
            </a:r>
            <a:r>
              <a:rPr lang="en-GB" altLang="en-US" sz="2000">
                <a:latin typeface="Garamond" panose="02020404030301010803" pitchFamily="18" charset="0"/>
                <a:cs typeface="Arial" panose="020B0604020202020204" pitchFamily="34" charset="0"/>
              </a:rPr>
              <a:t> Where </a:t>
            </a:r>
            <a:r>
              <a:rPr lang="en-GB" altLang="en-US" sz="2000" i="1">
                <a:latin typeface="Garamond" panose="02020404030301010803" pitchFamily="18" charset="0"/>
                <a:cs typeface="Arial" panose="020B0604020202020204" pitchFamily="34" charset="0"/>
              </a:rPr>
              <a:t>before</a:t>
            </a:r>
            <a:r>
              <a:rPr lang="en-GB" altLang="en-US" sz="2000">
                <a:latin typeface="Garamond" panose="02020404030301010803" pitchFamily="18" charset="0"/>
                <a:cs typeface="Arial" panose="020B0604020202020204" pitchFamily="34" charset="0"/>
              </a:rPr>
              <a:t>.. it flowed, it went and in 	every aspect of the 	admiration, the kiss, the cuddling to intercourse it flowed from 	year </a:t>
            </a:r>
            <a:r>
              <a:rPr lang="en-GB" altLang="en-US" sz="2000" i="1">
                <a:latin typeface="Garamond" panose="02020404030301010803" pitchFamily="18" charset="0"/>
                <a:cs typeface="Arial" panose="020B0604020202020204" pitchFamily="34" charset="0"/>
              </a:rPr>
              <a:t>dot</a:t>
            </a:r>
            <a:r>
              <a:rPr lang="en-GB" altLang="en-US" sz="2000">
                <a:latin typeface="Garamond" panose="02020404030301010803" pitchFamily="18" charset="0"/>
                <a:cs typeface="Arial" panose="020B0604020202020204" pitchFamily="34" charset="0"/>
              </a:rPr>
              <a:t> to 	the end</a:t>
            </a:r>
          </a:p>
        </p:txBody>
      </p:sp>
      <p:sp>
        <p:nvSpPr>
          <p:cNvPr id="3" name="Title 1">
            <a:extLst>
              <a:ext uri="{FF2B5EF4-FFF2-40B4-BE49-F238E27FC236}">
                <a16:creationId xmlns:a16="http://schemas.microsoft.com/office/drawing/2014/main" id="{EA20309E-90FB-4130-94FB-6A3C83228618}"/>
              </a:ext>
            </a:extLst>
          </p:cNvPr>
          <p:cNvSpPr>
            <a:spLocks noGrp="1"/>
          </p:cNvSpPr>
          <p:nvPr>
            <p:ph type="title"/>
          </p:nvPr>
        </p:nvSpPr>
        <p:spPr>
          <a:xfrm>
            <a:off x="457200" y="-315913"/>
            <a:ext cx="7467600" cy="1143001"/>
          </a:xfrm>
        </p:spPr>
        <p:txBody>
          <a:bodyPr>
            <a:normAutofit fontScale="90000"/>
          </a:bodyPr>
          <a:lstStyle/>
          <a:p>
            <a:pPr algn="ctr" eaLnBrk="1" fontAlgn="auto" hangingPunct="1">
              <a:spcAft>
                <a:spcPts val="0"/>
              </a:spcAft>
              <a:defRPr/>
            </a:pPr>
            <a:r>
              <a:rPr lang="en-GB" sz="2800" dirty="0"/>
              <a:t>Specific cognitive difficulties &amp; sex (1): Tuning into bodily sensations (</a:t>
            </a:r>
            <a:r>
              <a:rPr lang="en-GB" sz="2800" dirty="0" err="1"/>
              <a:t>Yeates</a:t>
            </a:r>
            <a:r>
              <a:rPr lang="en-GB" sz="2800" dirty="0"/>
              <a:t> et al, in press)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9162-4EF0-4AD1-A21A-3C6E03B2985E}"/>
              </a:ext>
            </a:extLst>
          </p:cNvPr>
          <p:cNvSpPr>
            <a:spLocks noGrp="1"/>
          </p:cNvSpPr>
          <p:nvPr>
            <p:ph type="title"/>
          </p:nvPr>
        </p:nvSpPr>
        <p:spPr/>
        <p:txBody>
          <a:bodyPr/>
          <a:lstStyle/>
          <a:p>
            <a:pPr algn="ctr" eaLnBrk="1" fontAlgn="auto" hangingPunct="1">
              <a:spcAft>
                <a:spcPts val="0"/>
              </a:spcAft>
              <a:defRPr/>
            </a:pPr>
            <a:r>
              <a:rPr lang="en-GB" dirty="0"/>
              <a:t>Specific cognitive difficulties &amp; sex (2): switching attention</a:t>
            </a:r>
          </a:p>
        </p:txBody>
      </p:sp>
      <p:sp>
        <p:nvSpPr>
          <p:cNvPr id="15363" name="Content Placeholder 2">
            <a:extLst>
              <a:ext uri="{FF2B5EF4-FFF2-40B4-BE49-F238E27FC236}">
                <a16:creationId xmlns:a16="http://schemas.microsoft.com/office/drawing/2014/main" id="{9AFC5C38-CE9A-4959-AFCB-B512285AE8D2}"/>
              </a:ext>
            </a:extLst>
          </p:cNvPr>
          <p:cNvSpPr>
            <a:spLocks noGrp="1"/>
          </p:cNvSpPr>
          <p:nvPr>
            <p:ph sz="quarter" idx="1"/>
          </p:nvPr>
        </p:nvSpPr>
        <p:spPr>
          <a:xfrm>
            <a:off x="457200" y="1600200"/>
            <a:ext cx="7467600" cy="4873625"/>
          </a:xfrm>
        </p:spPr>
        <p:txBody>
          <a:bodyPr/>
          <a:lstStyle/>
          <a:p>
            <a:pPr marL="0" indent="0" eaLnBrk="1" hangingPunct="1">
              <a:buFont typeface="Wingdings" panose="05000000000000000000" pitchFamily="2" charset="2"/>
              <a:buNone/>
            </a:pPr>
            <a:r>
              <a:rPr lang="en-GB" altLang="en-US">
                <a:solidFill>
                  <a:srgbClr val="FF0066"/>
                </a:solidFill>
              </a:rPr>
              <a:t>“There can’t be any unplanned time sharing with each other. I have to mentally know when it’s going to happen so I can prepare because I can’t switch gears anymore”. </a:t>
            </a:r>
            <a:r>
              <a:rPr lang="en-GB" altLang="en-US" i="1">
                <a:solidFill>
                  <a:srgbClr val="FF0066"/>
                </a:solidFill>
              </a:rPr>
              <a:t>Gill et al., 2011</a:t>
            </a:r>
            <a:endParaRPr lang="en-GB" altLang="en-US">
              <a:solidFill>
                <a:srgbClr val="FF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574528E-B219-44A7-BC34-2ECB4AFAFB38}"/>
              </a:ext>
            </a:extLst>
          </p:cNvPr>
          <p:cNvSpPr>
            <a:spLocks noGrp="1" noChangeArrowheads="1"/>
          </p:cNvSpPr>
          <p:nvPr>
            <p:ph type="title"/>
          </p:nvPr>
        </p:nvSpPr>
        <p:spPr>
          <a:xfrm>
            <a:off x="468313" y="-242888"/>
            <a:ext cx="7989887" cy="1143001"/>
          </a:xfrm>
        </p:spPr>
        <p:txBody>
          <a:bodyPr/>
          <a:lstStyle/>
          <a:p>
            <a:pPr eaLnBrk="1" fontAlgn="auto" hangingPunct="1">
              <a:spcAft>
                <a:spcPts val="0"/>
              </a:spcAft>
              <a:defRPr/>
            </a:pPr>
            <a:r>
              <a:rPr lang="en-US" altLang="en-US" sz="3200" dirty="0">
                <a:solidFill>
                  <a:schemeClr val="accent2"/>
                </a:solidFill>
              </a:rPr>
              <a:t>Powerful Cultural Messages about Sex</a:t>
            </a:r>
            <a:endParaRPr lang="en-US" altLang="en-US" dirty="0"/>
          </a:p>
        </p:txBody>
      </p:sp>
      <p:sp>
        <p:nvSpPr>
          <p:cNvPr id="14339" name="Rectangle 3">
            <a:extLst>
              <a:ext uri="{FF2B5EF4-FFF2-40B4-BE49-F238E27FC236}">
                <a16:creationId xmlns:a16="http://schemas.microsoft.com/office/drawing/2014/main" id="{B340B555-9768-47B8-9309-6C0DB1EF8DBA}"/>
              </a:ext>
            </a:extLst>
          </p:cNvPr>
          <p:cNvSpPr>
            <a:spLocks noGrp="1" noChangeArrowheads="1"/>
          </p:cNvSpPr>
          <p:nvPr>
            <p:ph sz="quarter" idx="1"/>
          </p:nvPr>
        </p:nvSpPr>
        <p:spPr>
          <a:xfrm>
            <a:off x="685800" y="1052513"/>
            <a:ext cx="7772400" cy="5586412"/>
          </a:xfrm>
        </p:spPr>
        <p:txBody>
          <a:bodyPr>
            <a:normAutofit/>
          </a:bodyPr>
          <a:lstStyle/>
          <a:p>
            <a:pPr marL="274320" indent="-274320" eaLnBrk="1" fontAlgn="auto" hangingPunct="1">
              <a:spcAft>
                <a:spcPts val="0"/>
              </a:spcAft>
              <a:buFont typeface="Wingdings"/>
              <a:buChar char=""/>
              <a:defRPr/>
            </a:pPr>
            <a:r>
              <a:rPr lang="en-US" altLang="en-US" dirty="0"/>
              <a:t>men must instigate sex</a:t>
            </a:r>
          </a:p>
          <a:p>
            <a:pPr marL="274320" indent="-274320" eaLnBrk="1" fontAlgn="auto" hangingPunct="1">
              <a:spcAft>
                <a:spcPts val="0"/>
              </a:spcAft>
              <a:buFont typeface="Wingdings"/>
              <a:buChar char=""/>
              <a:defRPr/>
            </a:pPr>
            <a:endParaRPr lang="en-US" altLang="en-US" dirty="0">
              <a:solidFill>
                <a:schemeClr val="accent2"/>
              </a:solidFill>
            </a:endParaRPr>
          </a:p>
          <a:p>
            <a:pPr marL="274320" indent="-274320" eaLnBrk="1" fontAlgn="auto" hangingPunct="1">
              <a:spcAft>
                <a:spcPts val="0"/>
              </a:spcAft>
              <a:buFont typeface="Wingdings"/>
              <a:buChar char=""/>
              <a:defRPr/>
            </a:pPr>
            <a:r>
              <a:rPr lang="en-US" altLang="en-US" dirty="0">
                <a:solidFill>
                  <a:schemeClr val="accent2"/>
                </a:solidFill>
              </a:rPr>
              <a:t>men should not express their feelings</a:t>
            </a:r>
            <a:endParaRPr lang="en-US" altLang="en-US" dirty="0"/>
          </a:p>
          <a:p>
            <a:pPr marL="274320" indent="-274320" eaLnBrk="1" fontAlgn="auto" hangingPunct="1">
              <a:spcAft>
                <a:spcPts val="0"/>
              </a:spcAft>
              <a:buFont typeface="Wingdings"/>
              <a:buChar char=""/>
              <a:defRPr/>
            </a:pPr>
            <a:endParaRPr lang="en-US" altLang="en-US" dirty="0"/>
          </a:p>
          <a:p>
            <a:pPr marL="274320" indent="-274320" eaLnBrk="1" fontAlgn="auto" hangingPunct="1">
              <a:spcAft>
                <a:spcPts val="0"/>
              </a:spcAft>
              <a:buFont typeface="Wingdings"/>
              <a:buChar char=""/>
              <a:defRPr/>
            </a:pPr>
            <a:r>
              <a:rPr lang="en-US" altLang="en-US" dirty="0"/>
              <a:t>there are certain absolute, universal rules about what is normal in sex</a:t>
            </a:r>
          </a:p>
          <a:p>
            <a:pPr marL="274320" indent="-274320" eaLnBrk="1" fontAlgn="auto" hangingPunct="1">
              <a:spcAft>
                <a:spcPts val="0"/>
              </a:spcAft>
              <a:buFont typeface="Wingdings"/>
              <a:buChar char=""/>
              <a:defRPr/>
            </a:pPr>
            <a:endParaRPr lang="en-US" altLang="en-US" dirty="0">
              <a:solidFill>
                <a:schemeClr val="accent2"/>
              </a:solidFill>
            </a:endParaRPr>
          </a:p>
          <a:p>
            <a:pPr marL="274320" indent="-274320" eaLnBrk="1" fontAlgn="auto" hangingPunct="1">
              <a:spcAft>
                <a:spcPts val="0"/>
              </a:spcAft>
              <a:buFont typeface="Wingdings"/>
              <a:buChar char=""/>
              <a:defRPr/>
            </a:pPr>
            <a:r>
              <a:rPr lang="en-US" altLang="en-US" dirty="0">
                <a:solidFill>
                  <a:schemeClr val="accent2"/>
                </a:solidFill>
              </a:rPr>
              <a:t>if a man loses/is unable to get an erection, he is</a:t>
            </a:r>
            <a:r>
              <a:rPr lang="en-US" altLang="en-US" dirty="0"/>
              <a:t>:</a:t>
            </a:r>
          </a:p>
          <a:p>
            <a:pPr marL="640080" lvl="1" indent="-274320" eaLnBrk="1" fontAlgn="auto" hangingPunct="1">
              <a:spcAft>
                <a:spcPts val="0"/>
              </a:spcAft>
              <a:buFont typeface="Wingdings 2"/>
              <a:buChar char=""/>
              <a:defRPr/>
            </a:pPr>
            <a:r>
              <a:rPr lang="en-US" altLang="en-US" dirty="0"/>
              <a:t>not attracted to his partner</a:t>
            </a:r>
          </a:p>
          <a:p>
            <a:pPr marL="640080" lvl="1" indent="-274320" eaLnBrk="1" fontAlgn="auto" hangingPunct="1">
              <a:spcAft>
                <a:spcPts val="0"/>
              </a:spcAft>
              <a:buFont typeface="Wingdings 2"/>
              <a:buChar char=""/>
              <a:defRPr/>
            </a:pPr>
            <a:r>
              <a:rPr lang="en-US" altLang="en-US" dirty="0"/>
              <a:t>not aroused</a:t>
            </a:r>
          </a:p>
          <a:p>
            <a:pPr marL="640080" lvl="1" indent="-274320" eaLnBrk="1" fontAlgn="auto" hangingPunct="1">
              <a:spcAft>
                <a:spcPts val="0"/>
              </a:spcAft>
              <a:buFont typeface="Wingdings 2"/>
              <a:buChar char=""/>
              <a:defRPr/>
            </a:pPr>
            <a:r>
              <a:rPr lang="en-US" altLang="en-US" dirty="0"/>
              <a:t>not able to have sex</a:t>
            </a:r>
          </a:p>
          <a:p>
            <a:pPr marL="274320" lvl="1" indent="-274320" eaLnBrk="1" fontAlgn="auto" hangingPunct="1">
              <a:spcBef>
                <a:spcPts val="600"/>
              </a:spcBef>
              <a:spcAft>
                <a:spcPts val="0"/>
              </a:spcAft>
              <a:buSzPct val="70000"/>
              <a:buFont typeface="Wingdings"/>
              <a:buChar char=""/>
              <a:defRPr/>
            </a:pPr>
            <a:endParaRPr lang="en-US" altLang="en-US" dirty="0">
              <a:solidFill>
                <a:schemeClr val="accent2"/>
              </a:solidFill>
            </a:endParaRPr>
          </a:p>
          <a:p>
            <a:pPr marL="274320" lvl="1" indent="-274320" eaLnBrk="1" fontAlgn="auto" hangingPunct="1">
              <a:spcBef>
                <a:spcPts val="600"/>
              </a:spcBef>
              <a:spcAft>
                <a:spcPts val="0"/>
              </a:spcAft>
              <a:buSzPct val="70000"/>
              <a:buFont typeface="Wingdings"/>
              <a:buChar char=""/>
              <a:defRPr/>
            </a:pPr>
            <a:r>
              <a:rPr lang="en-US" altLang="en-US" dirty="0">
                <a:solidFill>
                  <a:schemeClr val="accent2"/>
                </a:solidFill>
              </a:rPr>
              <a:t>Sex should always be natural and spontaneous</a:t>
            </a:r>
            <a:r>
              <a:rPr lang="en-US" altLang="en-US" dirty="0"/>
              <a:t> </a:t>
            </a:r>
          </a:p>
          <a:p>
            <a:pPr marL="365760" lvl="1" indent="0" eaLnBrk="1" fontAlgn="auto" hangingPunct="1">
              <a:spcAft>
                <a:spcPts val="0"/>
              </a:spcAft>
              <a:buFont typeface="Wingdings 2"/>
              <a:buNone/>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1736680A-9914-4D75-B29D-44071A5B78B6}"/>
              </a:ext>
            </a:extLst>
          </p:cNvPr>
          <p:cNvSpPr>
            <a:spLocks noGrp="1"/>
          </p:cNvSpPr>
          <p:nvPr>
            <p:ph sz="quarter" idx="1"/>
          </p:nvPr>
        </p:nvSpPr>
        <p:spPr>
          <a:xfrm>
            <a:off x="381000" y="1143000"/>
            <a:ext cx="8763000" cy="4114800"/>
          </a:xfrm>
        </p:spPr>
        <p:txBody>
          <a:bodyPr/>
          <a:lstStyle/>
          <a:p>
            <a:pPr eaLnBrk="1" hangingPunct="1"/>
            <a:endParaRPr lang="en-US" altLang="en-US"/>
          </a:p>
          <a:p>
            <a:pPr eaLnBrk="1" hangingPunct="1"/>
            <a:endParaRPr lang="en-US" altLang="en-US"/>
          </a:p>
          <a:p>
            <a:pPr eaLnBrk="1" hangingPunct="1"/>
            <a:endParaRPr lang="en-US" altLang="en-US"/>
          </a:p>
          <a:p>
            <a:pPr eaLnBrk="1" hangingPunct="1">
              <a:buFontTx/>
              <a:buNone/>
            </a:pPr>
            <a:r>
              <a:rPr lang="en-US" altLang="en-US"/>
              <a:t>1         2         3         4         5         6         7         8</a:t>
            </a:r>
          </a:p>
          <a:p>
            <a:pPr lvl="1" eaLnBrk="1" hangingPunct="1"/>
            <a:endParaRPr lang="en-US" altLang="en-US"/>
          </a:p>
        </p:txBody>
      </p:sp>
      <p:sp>
        <p:nvSpPr>
          <p:cNvPr id="17411" name="Line 4">
            <a:extLst>
              <a:ext uri="{FF2B5EF4-FFF2-40B4-BE49-F238E27FC236}">
                <a16:creationId xmlns:a16="http://schemas.microsoft.com/office/drawing/2014/main" id="{C5EAC7BF-4E97-4EC2-AE82-A071A18F4148}"/>
              </a:ext>
            </a:extLst>
          </p:cNvPr>
          <p:cNvSpPr>
            <a:spLocks noChangeShapeType="1"/>
          </p:cNvSpPr>
          <p:nvPr/>
        </p:nvSpPr>
        <p:spPr bwMode="auto">
          <a:xfrm>
            <a:off x="76200" y="3505200"/>
            <a:ext cx="8763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Line 5">
            <a:extLst>
              <a:ext uri="{FF2B5EF4-FFF2-40B4-BE49-F238E27FC236}">
                <a16:creationId xmlns:a16="http://schemas.microsoft.com/office/drawing/2014/main" id="{98792553-96F6-4190-B1E9-38602F0F2C43}"/>
              </a:ext>
            </a:extLst>
          </p:cNvPr>
          <p:cNvSpPr>
            <a:spLocks noChangeShapeType="1"/>
          </p:cNvSpPr>
          <p:nvPr/>
        </p:nvSpPr>
        <p:spPr bwMode="auto">
          <a:xfrm flipV="1">
            <a:off x="76200" y="1066800"/>
            <a:ext cx="28194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Line 6">
            <a:extLst>
              <a:ext uri="{FF2B5EF4-FFF2-40B4-BE49-F238E27FC236}">
                <a16:creationId xmlns:a16="http://schemas.microsoft.com/office/drawing/2014/main" id="{E9F6DA31-7C17-4515-BBC3-606540EF8247}"/>
              </a:ext>
            </a:extLst>
          </p:cNvPr>
          <p:cNvSpPr>
            <a:spLocks noChangeShapeType="1"/>
          </p:cNvSpPr>
          <p:nvPr/>
        </p:nvSpPr>
        <p:spPr bwMode="auto">
          <a:xfrm>
            <a:off x="76200" y="3505200"/>
            <a:ext cx="251460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Line 7">
            <a:extLst>
              <a:ext uri="{FF2B5EF4-FFF2-40B4-BE49-F238E27FC236}">
                <a16:creationId xmlns:a16="http://schemas.microsoft.com/office/drawing/2014/main" id="{CD273196-E1AB-422E-B059-F78F2F5DAE3F}"/>
              </a:ext>
            </a:extLst>
          </p:cNvPr>
          <p:cNvSpPr>
            <a:spLocks noChangeShapeType="1"/>
          </p:cNvSpPr>
          <p:nvPr/>
        </p:nvSpPr>
        <p:spPr bwMode="auto">
          <a:xfrm flipV="1">
            <a:off x="76200" y="1066800"/>
            <a:ext cx="35052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Line 8">
            <a:extLst>
              <a:ext uri="{FF2B5EF4-FFF2-40B4-BE49-F238E27FC236}">
                <a16:creationId xmlns:a16="http://schemas.microsoft.com/office/drawing/2014/main" id="{F59395E8-CD4E-4CCE-8152-40C8BB6714A2}"/>
              </a:ext>
            </a:extLst>
          </p:cNvPr>
          <p:cNvSpPr>
            <a:spLocks noChangeShapeType="1"/>
          </p:cNvSpPr>
          <p:nvPr/>
        </p:nvSpPr>
        <p:spPr bwMode="auto">
          <a:xfrm flipV="1">
            <a:off x="76200" y="1143000"/>
            <a:ext cx="472440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Line 9">
            <a:extLst>
              <a:ext uri="{FF2B5EF4-FFF2-40B4-BE49-F238E27FC236}">
                <a16:creationId xmlns:a16="http://schemas.microsoft.com/office/drawing/2014/main" id="{F2C5166E-3ECA-430D-819C-6E8A4BB861DA}"/>
              </a:ext>
            </a:extLst>
          </p:cNvPr>
          <p:cNvSpPr>
            <a:spLocks noChangeShapeType="1"/>
          </p:cNvSpPr>
          <p:nvPr/>
        </p:nvSpPr>
        <p:spPr bwMode="auto">
          <a:xfrm flipV="1">
            <a:off x="152400" y="1905000"/>
            <a:ext cx="72390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Line 10">
            <a:extLst>
              <a:ext uri="{FF2B5EF4-FFF2-40B4-BE49-F238E27FC236}">
                <a16:creationId xmlns:a16="http://schemas.microsoft.com/office/drawing/2014/main" id="{BC2ACA5C-A28A-4AF9-AFBA-C4F3A2C3B611}"/>
              </a:ext>
            </a:extLst>
          </p:cNvPr>
          <p:cNvSpPr>
            <a:spLocks noChangeShapeType="1"/>
          </p:cNvSpPr>
          <p:nvPr/>
        </p:nvSpPr>
        <p:spPr bwMode="auto">
          <a:xfrm flipV="1">
            <a:off x="228600" y="2286000"/>
            <a:ext cx="80772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Line 11">
            <a:extLst>
              <a:ext uri="{FF2B5EF4-FFF2-40B4-BE49-F238E27FC236}">
                <a16:creationId xmlns:a16="http://schemas.microsoft.com/office/drawing/2014/main" id="{010A2996-C19D-4A87-BF72-8ECB2227E0B4}"/>
              </a:ext>
            </a:extLst>
          </p:cNvPr>
          <p:cNvSpPr>
            <a:spLocks noChangeShapeType="1"/>
          </p:cNvSpPr>
          <p:nvPr/>
        </p:nvSpPr>
        <p:spPr bwMode="auto">
          <a:xfrm flipV="1">
            <a:off x="76200" y="1219200"/>
            <a:ext cx="617220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9" name="Line 12">
            <a:extLst>
              <a:ext uri="{FF2B5EF4-FFF2-40B4-BE49-F238E27FC236}">
                <a16:creationId xmlns:a16="http://schemas.microsoft.com/office/drawing/2014/main" id="{481F26F3-8DD7-4A37-8A27-66904E9CBFC4}"/>
              </a:ext>
            </a:extLst>
          </p:cNvPr>
          <p:cNvSpPr>
            <a:spLocks noChangeShapeType="1"/>
          </p:cNvSpPr>
          <p:nvPr/>
        </p:nvSpPr>
        <p:spPr bwMode="auto">
          <a:xfrm flipV="1">
            <a:off x="76200" y="2895600"/>
            <a:ext cx="8610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0" name="Line 13">
            <a:extLst>
              <a:ext uri="{FF2B5EF4-FFF2-40B4-BE49-F238E27FC236}">
                <a16:creationId xmlns:a16="http://schemas.microsoft.com/office/drawing/2014/main" id="{0E454C9C-BED7-46DC-AB1D-7042076827B6}"/>
              </a:ext>
            </a:extLst>
          </p:cNvPr>
          <p:cNvSpPr>
            <a:spLocks noChangeShapeType="1"/>
          </p:cNvSpPr>
          <p:nvPr/>
        </p:nvSpPr>
        <p:spPr bwMode="auto">
          <a:xfrm flipV="1">
            <a:off x="152400" y="1524000"/>
            <a:ext cx="6934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1" name="Line 14">
            <a:extLst>
              <a:ext uri="{FF2B5EF4-FFF2-40B4-BE49-F238E27FC236}">
                <a16:creationId xmlns:a16="http://schemas.microsoft.com/office/drawing/2014/main" id="{F8186445-F4C6-4E6D-A2B4-99A993EC1A89}"/>
              </a:ext>
            </a:extLst>
          </p:cNvPr>
          <p:cNvSpPr>
            <a:spLocks noChangeShapeType="1"/>
          </p:cNvSpPr>
          <p:nvPr/>
        </p:nvSpPr>
        <p:spPr bwMode="auto">
          <a:xfrm>
            <a:off x="76200" y="3505200"/>
            <a:ext cx="8763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2" name="Line 15">
            <a:extLst>
              <a:ext uri="{FF2B5EF4-FFF2-40B4-BE49-F238E27FC236}">
                <a16:creationId xmlns:a16="http://schemas.microsoft.com/office/drawing/2014/main" id="{5A114282-8D14-407C-95C0-361B21E28953}"/>
              </a:ext>
            </a:extLst>
          </p:cNvPr>
          <p:cNvSpPr>
            <a:spLocks noChangeShapeType="1"/>
          </p:cNvSpPr>
          <p:nvPr/>
        </p:nvSpPr>
        <p:spPr bwMode="auto">
          <a:xfrm>
            <a:off x="76200" y="3505200"/>
            <a:ext cx="8534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3" name="Line 16">
            <a:extLst>
              <a:ext uri="{FF2B5EF4-FFF2-40B4-BE49-F238E27FC236}">
                <a16:creationId xmlns:a16="http://schemas.microsoft.com/office/drawing/2014/main" id="{2C124F31-E691-49EB-BCA3-ACF9A3B95DC2}"/>
              </a:ext>
            </a:extLst>
          </p:cNvPr>
          <p:cNvSpPr>
            <a:spLocks noChangeShapeType="1"/>
          </p:cNvSpPr>
          <p:nvPr/>
        </p:nvSpPr>
        <p:spPr bwMode="auto">
          <a:xfrm>
            <a:off x="76200" y="3505200"/>
            <a:ext cx="85344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4" name="Line 17">
            <a:extLst>
              <a:ext uri="{FF2B5EF4-FFF2-40B4-BE49-F238E27FC236}">
                <a16:creationId xmlns:a16="http://schemas.microsoft.com/office/drawing/2014/main" id="{5AA2E8EE-3DF8-4DBA-A52E-39B38114476E}"/>
              </a:ext>
            </a:extLst>
          </p:cNvPr>
          <p:cNvSpPr>
            <a:spLocks noChangeShapeType="1"/>
          </p:cNvSpPr>
          <p:nvPr/>
        </p:nvSpPr>
        <p:spPr bwMode="auto">
          <a:xfrm>
            <a:off x="76200" y="3505200"/>
            <a:ext cx="78486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5" name="Line 18">
            <a:extLst>
              <a:ext uri="{FF2B5EF4-FFF2-40B4-BE49-F238E27FC236}">
                <a16:creationId xmlns:a16="http://schemas.microsoft.com/office/drawing/2014/main" id="{A3ABFCDC-2F29-4452-BC0A-087B660B4BFA}"/>
              </a:ext>
            </a:extLst>
          </p:cNvPr>
          <p:cNvSpPr>
            <a:spLocks noChangeShapeType="1"/>
          </p:cNvSpPr>
          <p:nvPr/>
        </p:nvSpPr>
        <p:spPr bwMode="auto">
          <a:xfrm>
            <a:off x="76200" y="3505200"/>
            <a:ext cx="61722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6" name="Line 20">
            <a:extLst>
              <a:ext uri="{FF2B5EF4-FFF2-40B4-BE49-F238E27FC236}">
                <a16:creationId xmlns:a16="http://schemas.microsoft.com/office/drawing/2014/main" id="{41C88F3C-25F4-44CC-9E98-8F616E192AC7}"/>
              </a:ext>
            </a:extLst>
          </p:cNvPr>
          <p:cNvSpPr>
            <a:spLocks noChangeShapeType="1"/>
          </p:cNvSpPr>
          <p:nvPr/>
        </p:nvSpPr>
        <p:spPr bwMode="auto">
          <a:xfrm>
            <a:off x="152400" y="3505200"/>
            <a:ext cx="510540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7" name="Line 21">
            <a:extLst>
              <a:ext uri="{FF2B5EF4-FFF2-40B4-BE49-F238E27FC236}">
                <a16:creationId xmlns:a16="http://schemas.microsoft.com/office/drawing/2014/main" id="{608550F6-9541-4A16-8DA2-3D1FA1887CE5}"/>
              </a:ext>
            </a:extLst>
          </p:cNvPr>
          <p:cNvSpPr>
            <a:spLocks noChangeShapeType="1"/>
          </p:cNvSpPr>
          <p:nvPr/>
        </p:nvSpPr>
        <p:spPr bwMode="auto">
          <a:xfrm>
            <a:off x="152400" y="3505200"/>
            <a:ext cx="365760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8" name="Freeform 23">
            <a:extLst>
              <a:ext uri="{FF2B5EF4-FFF2-40B4-BE49-F238E27FC236}">
                <a16:creationId xmlns:a16="http://schemas.microsoft.com/office/drawing/2014/main" id="{4521C888-FB42-490E-9716-CFC7C2421096}"/>
              </a:ext>
            </a:extLst>
          </p:cNvPr>
          <p:cNvSpPr>
            <a:spLocks/>
          </p:cNvSpPr>
          <p:nvPr/>
        </p:nvSpPr>
        <p:spPr bwMode="auto">
          <a:xfrm>
            <a:off x="838200" y="2819400"/>
            <a:ext cx="533400" cy="1447800"/>
          </a:xfrm>
          <a:custGeom>
            <a:avLst/>
            <a:gdLst>
              <a:gd name="T0" fmla="*/ 0 w 336"/>
              <a:gd name="T1" fmla="*/ 0 h 912"/>
              <a:gd name="T2" fmla="*/ 2147483646 w 336"/>
              <a:gd name="T3" fmla="*/ 2147483646 h 912"/>
              <a:gd name="T4" fmla="*/ 2147483646 w 336"/>
              <a:gd name="T5" fmla="*/ 2147483646 h 912"/>
              <a:gd name="T6" fmla="*/ 2147483646 w 336"/>
              <a:gd name="T7" fmla="*/ 2147483646 h 912"/>
              <a:gd name="T8" fmla="*/ 0 w 336"/>
              <a:gd name="T9" fmla="*/ 2147483646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912">
                <a:moveTo>
                  <a:pt x="0" y="0"/>
                </a:moveTo>
                <a:cubicBezTo>
                  <a:pt x="92" y="48"/>
                  <a:pt x="184" y="96"/>
                  <a:pt x="240" y="192"/>
                </a:cubicBezTo>
                <a:cubicBezTo>
                  <a:pt x="296" y="288"/>
                  <a:pt x="336" y="472"/>
                  <a:pt x="336" y="576"/>
                </a:cubicBezTo>
                <a:cubicBezTo>
                  <a:pt x="336" y="680"/>
                  <a:pt x="296" y="760"/>
                  <a:pt x="240" y="816"/>
                </a:cubicBezTo>
                <a:cubicBezTo>
                  <a:pt x="184" y="872"/>
                  <a:pt x="40" y="896"/>
                  <a:pt x="0" y="9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9" name="Freeform 24">
            <a:extLst>
              <a:ext uri="{FF2B5EF4-FFF2-40B4-BE49-F238E27FC236}">
                <a16:creationId xmlns:a16="http://schemas.microsoft.com/office/drawing/2014/main" id="{E1C13D61-E7F5-45A7-B360-085B7765439D}"/>
              </a:ext>
            </a:extLst>
          </p:cNvPr>
          <p:cNvSpPr>
            <a:spLocks/>
          </p:cNvSpPr>
          <p:nvPr/>
        </p:nvSpPr>
        <p:spPr bwMode="auto">
          <a:xfrm>
            <a:off x="1143000" y="2286000"/>
            <a:ext cx="1625600" cy="2413000"/>
          </a:xfrm>
          <a:custGeom>
            <a:avLst/>
            <a:gdLst>
              <a:gd name="T0" fmla="*/ 2147483646 w 1024"/>
              <a:gd name="T1" fmla="*/ 0 h 1520"/>
              <a:gd name="T2" fmla="*/ 2147483646 w 1024"/>
              <a:gd name="T3" fmla="*/ 2147483646 h 1520"/>
              <a:gd name="T4" fmla="*/ 2147483646 w 1024"/>
              <a:gd name="T5" fmla="*/ 2147483646 h 1520"/>
              <a:gd name="T6" fmla="*/ 2147483646 w 1024"/>
              <a:gd name="T7" fmla="*/ 2147483646 h 1520"/>
              <a:gd name="T8" fmla="*/ 2147483646 w 1024"/>
              <a:gd name="T9" fmla="*/ 2147483646 h 1520"/>
              <a:gd name="T10" fmla="*/ 0 w 1024"/>
              <a:gd name="T11" fmla="*/ 2147483646 h 15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4" h="1520">
                <a:moveTo>
                  <a:pt x="240" y="0"/>
                </a:moveTo>
                <a:cubicBezTo>
                  <a:pt x="416" y="16"/>
                  <a:pt x="592" y="32"/>
                  <a:pt x="720" y="144"/>
                </a:cubicBezTo>
                <a:cubicBezTo>
                  <a:pt x="848" y="256"/>
                  <a:pt x="992" y="480"/>
                  <a:pt x="1008" y="672"/>
                </a:cubicBezTo>
                <a:cubicBezTo>
                  <a:pt x="1024" y="864"/>
                  <a:pt x="920" y="1160"/>
                  <a:pt x="816" y="1296"/>
                </a:cubicBezTo>
                <a:cubicBezTo>
                  <a:pt x="712" y="1432"/>
                  <a:pt x="520" y="1456"/>
                  <a:pt x="384" y="1488"/>
                </a:cubicBezTo>
                <a:cubicBezTo>
                  <a:pt x="248" y="1520"/>
                  <a:pt x="64" y="1488"/>
                  <a:pt x="0" y="14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0" name="Freeform 25">
            <a:extLst>
              <a:ext uri="{FF2B5EF4-FFF2-40B4-BE49-F238E27FC236}">
                <a16:creationId xmlns:a16="http://schemas.microsoft.com/office/drawing/2014/main" id="{1DA99EA3-63F5-4A94-818B-CAD8A335397E}"/>
              </a:ext>
            </a:extLst>
          </p:cNvPr>
          <p:cNvSpPr>
            <a:spLocks/>
          </p:cNvSpPr>
          <p:nvPr/>
        </p:nvSpPr>
        <p:spPr bwMode="auto">
          <a:xfrm>
            <a:off x="1676400" y="1676400"/>
            <a:ext cx="2159000" cy="3505200"/>
          </a:xfrm>
          <a:custGeom>
            <a:avLst/>
            <a:gdLst>
              <a:gd name="T0" fmla="*/ 2147483646 w 1360"/>
              <a:gd name="T1" fmla="*/ 0 h 2208"/>
              <a:gd name="T2" fmla="*/ 2147483646 w 1360"/>
              <a:gd name="T3" fmla="*/ 2147483646 h 2208"/>
              <a:gd name="T4" fmla="*/ 2147483646 w 1360"/>
              <a:gd name="T5" fmla="*/ 2147483646 h 2208"/>
              <a:gd name="T6" fmla="*/ 2147483646 w 1360"/>
              <a:gd name="T7" fmla="*/ 2147483646 h 2208"/>
              <a:gd name="T8" fmla="*/ 2147483646 w 1360"/>
              <a:gd name="T9" fmla="*/ 2147483646 h 2208"/>
              <a:gd name="T10" fmla="*/ 0 w 1360"/>
              <a:gd name="T11" fmla="*/ 2147483646 h 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0" h="2208">
                <a:moveTo>
                  <a:pt x="336" y="0"/>
                </a:moveTo>
                <a:cubicBezTo>
                  <a:pt x="520" y="32"/>
                  <a:pt x="704" y="64"/>
                  <a:pt x="864" y="192"/>
                </a:cubicBezTo>
                <a:cubicBezTo>
                  <a:pt x="1024" y="320"/>
                  <a:pt x="1232" y="512"/>
                  <a:pt x="1296" y="768"/>
                </a:cubicBezTo>
                <a:cubicBezTo>
                  <a:pt x="1360" y="1024"/>
                  <a:pt x="1320" y="1504"/>
                  <a:pt x="1248" y="1728"/>
                </a:cubicBezTo>
                <a:cubicBezTo>
                  <a:pt x="1176" y="1952"/>
                  <a:pt x="1072" y="2032"/>
                  <a:pt x="864" y="2112"/>
                </a:cubicBezTo>
                <a:cubicBezTo>
                  <a:pt x="656" y="2192"/>
                  <a:pt x="144" y="2192"/>
                  <a:pt x="0" y="22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1" name="Freeform 26">
            <a:extLst>
              <a:ext uri="{FF2B5EF4-FFF2-40B4-BE49-F238E27FC236}">
                <a16:creationId xmlns:a16="http://schemas.microsoft.com/office/drawing/2014/main" id="{D0EA3A2C-357F-485F-A19D-6F63F1B86ECD}"/>
              </a:ext>
            </a:extLst>
          </p:cNvPr>
          <p:cNvSpPr>
            <a:spLocks/>
          </p:cNvSpPr>
          <p:nvPr/>
        </p:nvSpPr>
        <p:spPr bwMode="auto">
          <a:xfrm>
            <a:off x="2209800" y="1143000"/>
            <a:ext cx="2806700" cy="4648200"/>
          </a:xfrm>
          <a:custGeom>
            <a:avLst/>
            <a:gdLst>
              <a:gd name="T0" fmla="*/ 2147483646 w 1768"/>
              <a:gd name="T1" fmla="*/ 2147483646 h 2928"/>
              <a:gd name="T2" fmla="*/ 2147483646 w 1768"/>
              <a:gd name="T3" fmla="*/ 2147483646 h 2928"/>
              <a:gd name="T4" fmla="*/ 2147483646 w 1768"/>
              <a:gd name="T5" fmla="*/ 2147483646 h 2928"/>
              <a:gd name="T6" fmla="*/ 2147483646 w 1768"/>
              <a:gd name="T7" fmla="*/ 2147483646 h 2928"/>
              <a:gd name="T8" fmla="*/ 2147483646 w 1768"/>
              <a:gd name="T9" fmla="*/ 2147483646 h 2928"/>
              <a:gd name="T10" fmla="*/ 2147483646 w 1768"/>
              <a:gd name="T11" fmla="*/ 2147483646 h 2928"/>
              <a:gd name="T12" fmla="*/ 0 w 1768"/>
              <a:gd name="T13" fmla="*/ 2147483646 h 2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8" h="2928">
                <a:moveTo>
                  <a:pt x="384" y="48"/>
                </a:moveTo>
                <a:cubicBezTo>
                  <a:pt x="568" y="24"/>
                  <a:pt x="752" y="0"/>
                  <a:pt x="960" y="144"/>
                </a:cubicBezTo>
                <a:cubicBezTo>
                  <a:pt x="1168" y="288"/>
                  <a:pt x="1504" y="624"/>
                  <a:pt x="1632" y="912"/>
                </a:cubicBezTo>
                <a:cubicBezTo>
                  <a:pt x="1760" y="1200"/>
                  <a:pt x="1768" y="1592"/>
                  <a:pt x="1728" y="1872"/>
                </a:cubicBezTo>
                <a:cubicBezTo>
                  <a:pt x="1688" y="2152"/>
                  <a:pt x="1568" y="2432"/>
                  <a:pt x="1392" y="2592"/>
                </a:cubicBezTo>
                <a:cubicBezTo>
                  <a:pt x="1216" y="2752"/>
                  <a:pt x="904" y="2776"/>
                  <a:pt x="672" y="2832"/>
                </a:cubicBezTo>
                <a:cubicBezTo>
                  <a:pt x="440" y="2888"/>
                  <a:pt x="112" y="2912"/>
                  <a:pt x="0" y="2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2" name="Freeform 27">
            <a:extLst>
              <a:ext uri="{FF2B5EF4-FFF2-40B4-BE49-F238E27FC236}">
                <a16:creationId xmlns:a16="http://schemas.microsoft.com/office/drawing/2014/main" id="{ACE297DF-68FB-43FE-A6EE-EBF0F95D9425}"/>
              </a:ext>
            </a:extLst>
          </p:cNvPr>
          <p:cNvSpPr>
            <a:spLocks/>
          </p:cNvSpPr>
          <p:nvPr/>
        </p:nvSpPr>
        <p:spPr bwMode="auto">
          <a:xfrm>
            <a:off x="4343400" y="990600"/>
            <a:ext cx="1866900" cy="5257800"/>
          </a:xfrm>
          <a:custGeom>
            <a:avLst/>
            <a:gdLst>
              <a:gd name="T0" fmla="*/ 2147483646 w 1176"/>
              <a:gd name="T1" fmla="*/ 0 h 3312"/>
              <a:gd name="T2" fmla="*/ 2147483646 w 1176"/>
              <a:gd name="T3" fmla="*/ 2147483646 h 3312"/>
              <a:gd name="T4" fmla="*/ 2147483646 w 1176"/>
              <a:gd name="T5" fmla="*/ 2147483646 h 3312"/>
              <a:gd name="T6" fmla="*/ 2147483646 w 1176"/>
              <a:gd name="T7" fmla="*/ 2147483646 h 3312"/>
              <a:gd name="T8" fmla="*/ 0 w 1176"/>
              <a:gd name="T9" fmla="*/ 2147483646 h 3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3312">
                <a:moveTo>
                  <a:pt x="48" y="0"/>
                </a:moveTo>
                <a:cubicBezTo>
                  <a:pt x="392" y="128"/>
                  <a:pt x="736" y="256"/>
                  <a:pt x="912" y="624"/>
                </a:cubicBezTo>
                <a:cubicBezTo>
                  <a:pt x="1088" y="992"/>
                  <a:pt x="1176" y="1808"/>
                  <a:pt x="1104" y="2208"/>
                </a:cubicBezTo>
                <a:cubicBezTo>
                  <a:pt x="1032" y="2608"/>
                  <a:pt x="664" y="2840"/>
                  <a:pt x="480" y="3024"/>
                </a:cubicBezTo>
                <a:cubicBezTo>
                  <a:pt x="296" y="3208"/>
                  <a:pt x="80" y="3264"/>
                  <a:pt x="0" y="33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3" name="Freeform 28">
            <a:extLst>
              <a:ext uri="{FF2B5EF4-FFF2-40B4-BE49-F238E27FC236}">
                <a16:creationId xmlns:a16="http://schemas.microsoft.com/office/drawing/2014/main" id="{6FDBACB5-66F1-415B-BE2C-63EF9FC91CCF}"/>
              </a:ext>
            </a:extLst>
          </p:cNvPr>
          <p:cNvSpPr>
            <a:spLocks/>
          </p:cNvSpPr>
          <p:nvPr/>
        </p:nvSpPr>
        <p:spPr bwMode="auto">
          <a:xfrm>
            <a:off x="6096000" y="914400"/>
            <a:ext cx="1460500" cy="5105400"/>
          </a:xfrm>
          <a:custGeom>
            <a:avLst/>
            <a:gdLst>
              <a:gd name="T0" fmla="*/ 0 w 920"/>
              <a:gd name="T1" fmla="*/ 0 h 3216"/>
              <a:gd name="T2" fmla="*/ 2147483646 w 920"/>
              <a:gd name="T3" fmla="*/ 2147483646 h 3216"/>
              <a:gd name="T4" fmla="*/ 2147483646 w 920"/>
              <a:gd name="T5" fmla="*/ 2147483646 h 3216"/>
              <a:gd name="T6" fmla="*/ 2147483646 w 920"/>
              <a:gd name="T7" fmla="*/ 2147483646 h 3216"/>
              <a:gd name="T8" fmla="*/ 2147483646 w 920"/>
              <a:gd name="T9" fmla="*/ 2147483646 h 3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 h="3216">
                <a:moveTo>
                  <a:pt x="0" y="0"/>
                </a:moveTo>
                <a:cubicBezTo>
                  <a:pt x="284" y="192"/>
                  <a:pt x="568" y="384"/>
                  <a:pt x="720" y="672"/>
                </a:cubicBezTo>
                <a:cubicBezTo>
                  <a:pt x="872" y="960"/>
                  <a:pt x="920" y="1352"/>
                  <a:pt x="912" y="1728"/>
                </a:cubicBezTo>
                <a:cubicBezTo>
                  <a:pt x="904" y="2104"/>
                  <a:pt x="752" y="2680"/>
                  <a:pt x="672" y="2928"/>
                </a:cubicBezTo>
                <a:cubicBezTo>
                  <a:pt x="592" y="3176"/>
                  <a:pt x="472" y="3168"/>
                  <a:pt x="432" y="32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4" name="Freeform 29">
            <a:extLst>
              <a:ext uri="{FF2B5EF4-FFF2-40B4-BE49-F238E27FC236}">
                <a16:creationId xmlns:a16="http://schemas.microsoft.com/office/drawing/2014/main" id="{E87A3A59-D3DC-458E-B9A7-2E15F321D2BD}"/>
              </a:ext>
            </a:extLst>
          </p:cNvPr>
          <p:cNvSpPr>
            <a:spLocks/>
          </p:cNvSpPr>
          <p:nvPr/>
        </p:nvSpPr>
        <p:spPr bwMode="auto">
          <a:xfrm>
            <a:off x="7391400" y="838200"/>
            <a:ext cx="1447800" cy="4953000"/>
          </a:xfrm>
          <a:custGeom>
            <a:avLst/>
            <a:gdLst>
              <a:gd name="T0" fmla="*/ 0 w 912"/>
              <a:gd name="T1" fmla="*/ 0 h 3120"/>
              <a:gd name="T2" fmla="*/ 2147483646 w 912"/>
              <a:gd name="T3" fmla="*/ 2147483646 h 3120"/>
              <a:gd name="T4" fmla="*/ 2147483646 w 912"/>
              <a:gd name="T5" fmla="*/ 2147483646 h 3120"/>
              <a:gd name="T6" fmla="*/ 2147483646 w 912"/>
              <a:gd name="T7" fmla="*/ 2147483646 h 3120"/>
              <a:gd name="T8" fmla="*/ 2147483646 w 912"/>
              <a:gd name="T9" fmla="*/ 2147483646 h 3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3120">
                <a:moveTo>
                  <a:pt x="0" y="0"/>
                </a:moveTo>
                <a:cubicBezTo>
                  <a:pt x="284" y="280"/>
                  <a:pt x="568" y="560"/>
                  <a:pt x="720" y="864"/>
                </a:cubicBezTo>
                <a:cubicBezTo>
                  <a:pt x="872" y="1168"/>
                  <a:pt x="912" y="1488"/>
                  <a:pt x="912" y="1824"/>
                </a:cubicBezTo>
                <a:cubicBezTo>
                  <a:pt x="912" y="2160"/>
                  <a:pt x="776" y="2664"/>
                  <a:pt x="720" y="2880"/>
                </a:cubicBezTo>
                <a:cubicBezTo>
                  <a:pt x="664" y="3096"/>
                  <a:pt x="600" y="3080"/>
                  <a:pt x="576" y="3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5" name="Text Box 31">
            <a:extLst>
              <a:ext uri="{FF2B5EF4-FFF2-40B4-BE49-F238E27FC236}">
                <a16:creationId xmlns:a16="http://schemas.microsoft.com/office/drawing/2014/main" id="{14FFFEA4-4E3F-4A65-80E0-8284B1895310}"/>
              </a:ext>
            </a:extLst>
          </p:cNvPr>
          <p:cNvSpPr txBox="1">
            <a:spLocks noChangeArrowheads="1"/>
          </p:cNvSpPr>
          <p:nvPr/>
        </p:nvSpPr>
        <p:spPr bwMode="auto">
          <a:xfrm>
            <a:off x="1600200" y="3581400"/>
            <a:ext cx="6629400" cy="325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t>1. Intercourse</a:t>
            </a:r>
          </a:p>
          <a:p>
            <a:pPr>
              <a:spcBef>
                <a:spcPct val="50000"/>
              </a:spcBef>
            </a:pPr>
            <a:r>
              <a:rPr lang="en-US" altLang="en-US" sz="1800"/>
              <a:t>2. Genital Stimulation</a:t>
            </a:r>
          </a:p>
          <a:p>
            <a:pPr>
              <a:spcBef>
                <a:spcPct val="50000"/>
              </a:spcBef>
            </a:pPr>
            <a:r>
              <a:rPr lang="en-US" altLang="en-US" sz="1800"/>
              <a:t>3. Direct Physical Contact</a:t>
            </a:r>
          </a:p>
          <a:p>
            <a:pPr>
              <a:spcBef>
                <a:spcPct val="50000"/>
              </a:spcBef>
            </a:pPr>
            <a:r>
              <a:rPr lang="en-US" altLang="en-US" sz="1800"/>
              <a:t>4. Indirect Physical Contact (Implied or desired)</a:t>
            </a:r>
          </a:p>
          <a:p>
            <a:pPr>
              <a:spcBef>
                <a:spcPct val="50000"/>
              </a:spcBef>
            </a:pPr>
            <a:r>
              <a:rPr lang="en-US" altLang="en-US" sz="1800"/>
              <a:t>5. Nonphysical Contact (effects of words, gestures, mind)</a:t>
            </a:r>
          </a:p>
          <a:p>
            <a:pPr>
              <a:spcBef>
                <a:spcPct val="50000"/>
              </a:spcBef>
            </a:pPr>
            <a:r>
              <a:rPr lang="en-US" altLang="en-US" sz="1800"/>
              <a:t>6. Intimacy (moments of care, affection, attention)</a:t>
            </a:r>
          </a:p>
          <a:p>
            <a:pPr>
              <a:spcBef>
                <a:spcPct val="50000"/>
              </a:spcBef>
            </a:pPr>
            <a:r>
              <a:rPr lang="en-US" altLang="en-US" sz="1800"/>
              <a:t>7. Language of sex, desire, sexual normality</a:t>
            </a:r>
          </a:p>
          <a:p>
            <a:pPr>
              <a:spcBef>
                <a:spcPct val="50000"/>
              </a:spcBef>
            </a:pPr>
            <a:r>
              <a:rPr lang="en-US" altLang="en-US" sz="1800"/>
              <a:t>8. Internal thoughts, fantasies, feelings</a:t>
            </a:r>
            <a:endParaRPr lang="en-US" altLang="en-US"/>
          </a:p>
        </p:txBody>
      </p:sp>
      <p:sp>
        <p:nvSpPr>
          <p:cNvPr id="17436" name="Text Box 32">
            <a:extLst>
              <a:ext uri="{FF2B5EF4-FFF2-40B4-BE49-F238E27FC236}">
                <a16:creationId xmlns:a16="http://schemas.microsoft.com/office/drawing/2014/main" id="{98F24759-95C0-436B-8525-10516FF3C786}"/>
              </a:ext>
            </a:extLst>
          </p:cNvPr>
          <p:cNvSpPr txBox="1">
            <a:spLocks noChangeArrowheads="1"/>
          </p:cNvSpPr>
          <p:nvPr/>
        </p:nvSpPr>
        <p:spPr bwMode="auto">
          <a:xfrm>
            <a:off x="152400" y="1616075"/>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1"/>
                </a:solidFill>
              </a:rPr>
              <a:t>Less diversity</a:t>
            </a:r>
          </a:p>
        </p:txBody>
      </p:sp>
      <p:sp>
        <p:nvSpPr>
          <p:cNvPr id="17437" name="Text Box 33">
            <a:extLst>
              <a:ext uri="{FF2B5EF4-FFF2-40B4-BE49-F238E27FC236}">
                <a16:creationId xmlns:a16="http://schemas.microsoft.com/office/drawing/2014/main" id="{5D0F7A06-B337-4684-8265-F776AD514085}"/>
              </a:ext>
            </a:extLst>
          </p:cNvPr>
          <p:cNvSpPr txBox="1">
            <a:spLocks noChangeArrowheads="1"/>
          </p:cNvSpPr>
          <p:nvPr/>
        </p:nvSpPr>
        <p:spPr bwMode="auto">
          <a:xfrm>
            <a:off x="7543800" y="1600200"/>
            <a:ext cx="1447800" cy="8318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1"/>
                </a:solidFill>
              </a:rPr>
              <a:t>Greater Diversity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descr="hd-wallpaper-kissing-54.jpg">
            <a:extLst>
              <a:ext uri="{FF2B5EF4-FFF2-40B4-BE49-F238E27FC236}">
                <a16:creationId xmlns:a16="http://schemas.microsoft.com/office/drawing/2014/main" id="{4041B6C7-691F-42F6-BEE2-25C17822E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8" y="4392613"/>
            <a:ext cx="3365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a:extLst>
              <a:ext uri="{FF2B5EF4-FFF2-40B4-BE49-F238E27FC236}">
                <a16:creationId xmlns:a16="http://schemas.microsoft.com/office/drawing/2014/main" id="{906B0C0E-86BA-41F5-85FB-8BBE53604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36525"/>
            <a:ext cx="17907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a:extLst>
              <a:ext uri="{FF2B5EF4-FFF2-40B4-BE49-F238E27FC236}">
                <a16:creationId xmlns:a16="http://schemas.microsoft.com/office/drawing/2014/main" id="{27DFFA7C-A23B-4A1B-8692-AC90CFFDC7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17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a:extLst>
              <a:ext uri="{FF2B5EF4-FFF2-40B4-BE49-F238E27FC236}">
                <a16:creationId xmlns:a16="http://schemas.microsoft.com/office/drawing/2014/main" id="{A9D02D4C-EF90-4C63-8324-C5337F4D71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60363"/>
            <a:ext cx="153828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a:extLst>
              <a:ext uri="{FF2B5EF4-FFF2-40B4-BE49-F238E27FC236}">
                <a16:creationId xmlns:a16="http://schemas.microsoft.com/office/drawing/2014/main" id="{CDA8D1E4-AFC5-4BA4-AFB7-1E7404BDD1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81350" y="2819400"/>
            <a:ext cx="37925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5">
            <a:extLst>
              <a:ext uri="{FF2B5EF4-FFF2-40B4-BE49-F238E27FC236}">
                <a16:creationId xmlns:a16="http://schemas.microsoft.com/office/drawing/2014/main" id="{69E789D7-3981-4226-AF2A-06E8E59810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87613" y="4425950"/>
            <a:ext cx="2241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9-benefits-of-sex-as-a-natural-remedy.jpg">
            <a:extLst>
              <a:ext uri="{FF2B5EF4-FFF2-40B4-BE49-F238E27FC236}">
                <a16:creationId xmlns:a16="http://schemas.microsoft.com/office/drawing/2014/main" id="{634A7A55-39DB-420E-986A-C93E1E80CE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8269" r="8269"/>
          <a:stretch>
            <a:fillRect/>
          </a:stretch>
        </p:blipFill>
        <p:spPr bwMode="auto">
          <a:xfrm>
            <a:off x="6315075" y="254000"/>
            <a:ext cx="219868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descr="missionary.jpg">
            <a:extLst>
              <a:ext uri="{FF2B5EF4-FFF2-40B4-BE49-F238E27FC236}">
                <a16:creationId xmlns:a16="http://schemas.microsoft.com/office/drawing/2014/main" id="{BD13F8DE-6680-497E-AD59-94151BD217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566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3" descr="Jeans__Hands.jpg">
            <a:extLst>
              <a:ext uri="{FF2B5EF4-FFF2-40B4-BE49-F238E27FC236}">
                <a16:creationId xmlns:a16="http://schemas.microsoft.com/office/drawing/2014/main" id="{CCF02C8E-0115-4B5D-8172-3D9C8C4294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0663" y="487363"/>
            <a:ext cx="19875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4" descr="images v.jpg">
            <a:extLst>
              <a:ext uri="{FF2B5EF4-FFF2-40B4-BE49-F238E27FC236}">
                <a16:creationId xmlns:a16="http://schemas.microsoft.com/office/drawing/2014/main" id="{0F11735C-2FC3-4115-B8C8-959F753265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4511675"/>
            <a:ext cx="18938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6" descr="520a3ce51615edbd1918c12eace09557.jpg">
            <a:extLst>
              <a:ext uri="{FF2B5EF4-FFF2-40B4-BE49-F238E27FC236}">
                <a16:creationId xmlns:a16="http://schemas.microsoft.com/office/drawing/2014/main" id="{6AF3CE6F-9208-4BC5-87D6-82F987FB28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4300" y="2674938"/>
            <a:ext cx="204946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703</TotalTime>
  <Words>1071</Words>
  <Application>Microsoft Office PowerPoint</Application>
  <PresentationFormat>On-screen Show (4:3)</PresentationFormat>
  <Paragraphs>175</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Times New Roman</vt:lpstr>
      <vt:lpstr>Arial</vt:lpstr>
      <vt:lpstr>Century Schoolbook</vt:lpstr>
      <vt:lpstr>Wingdings</vt:lpstr>
      <vt:lpstr>Wingdings 2</vt:lpstr>
      <vt:lpstr>Calibri</vt:lpstr>
      <vt:lpstr>Garamond</vt:lpstr>
      <vt:lpstr>Baskerville Old Face</vt:lpstr>
      <vt:lpstr>Oriel</vt:lpstr>
      <vt:lpstr>Sexuality after Brain Injury </vt:lpstr>
      <vt:lpstr>1st Step to being supported…</vt:lpstr>
      <vt:lpstr>PowerPoint Presentation</vt:lpstr>
      <vt:lpstr>Common reasons for Decrease in Sexual Drive, Arousal, Ability</vt:lpstr>
      <vt:lpstr>Specific cognitive difficulties &amp; sex (1): Tuning into bodily sensations (Yeates et al, in press)</vt:lpstr>
      <vt:lpstr>Specific cognitive difficulties &amp; sex (2): switching attention</vt:lpstr>
      <vt:lpstr>Powerful Cultural Messages about Sex</vt:lpstr>
      <vt:lpstr>PowerPoint Presentation</vt:lpstr>
      <vt:lpstr>PowerPoint Presentation</vt:lpstr>
      <vt:lpstr>Care giving and sexual intimacy</vt:lpstr>
      <vt:lpstr>“dilemma of caregiving”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“dilemma of caregiving”</vt:lpstr>
      <vt:lpstr>PowerPoint Presentation</vt:lpstr>
      <vt:lpstr>PowerPoint Presentation</vt:lpstr>
      <vt:lpstr>Being cared for</vt:lpstr>
      <vt:lpstr>PowerPoint Presentation</vt:lpstr>
      <vt:lpstr>PowerPoint Presentation</vt:lpstr>
      <vt:lpstr>Sexuality after Brain Injury</vt:lpstr>
      <vt:lpstr>Help &amp; Resources (1)</vt:lpstr>
      <vt:lpstr>Help&amp; Resources (2)</vt:lpstr>
    </vt:vector>
  </TitlesOfParts>
  <Company>Lifespan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Difficulties following ABI &amp; Systemic Responses</dc:title>
  <dc:creator>CSOPER</dc:creator>
  <cp:lastModifiedBy>User</cp:lastModifiedBy>
  <cp:revision>41</cp:revision>
  <cp:lastPrinted>2005-08-16T10:56:38Z</cp:lastPrinted>
  <dcterms:created xsi:type="dcterms:W3CDTF">2005-08-15T06:04:11Z</dcterms:created>
  <dcterms:modified xsi:type="dcterms:W3CDTF">2018-05-12T20:23:39Z</dcterms:modified>
</cp:coreProperties>
</file>